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3"/>
  </p:notesMasterIdLst>
  <p:sldIdLst>
    <p:sldId id="256" r:id="rId2"/>
    <p:sldId id="426" r:id="rId3"/>
    <p:sldId id="427" r:id="rId4"/>
    <p:sldId id="484" r:id="rId5"/>
    <p:sldId id="428" r:id="rId6"/>
    <p:sldId id="429" r:id="rId7"/>
    <p:sldId id="430" r:id="rId8"/>
    <p:sldId id="431" r:id="rId9"/>
    <p:sldId id="432" r:id="rId10"/>
    <p:sldId id="433" r:id="rId11"/>
    <p:sldId id="434" r:id="rId12"/>
    <p:sldId id="435" r:id="rId13"/>
    <p:sldId id="436" r:id="rId14"/>
    <p:sldId id="437" r:id="rId15"/>
    <p:sldId id="438" r:id="rId16"/>
    <p:sldId id="439" r:id="rId17"/>
    <p:sldId id="440" r:id="rId18"/>
    <p:sldId id="441" r:id="rId19"/>
    <p:sldId id="442" r:id="rId20"/>
    <p:sldId id="443" r:id="rId21"/>
    <p:sldId id="444" r:id="rId22"/>
    <p:sldId id="445" r:id="rId23"/>
    <p:sldId id="446" r:id="rId24"/>
    <p:sldId id="447" r:id="rId25"/>
    <p:sldId id="448" r:id="rId26"/>
    <p:sldId id="449" r:id="rId27"/>
    <p:sldId id="450" r:id="rId28"/>
    <p:sldId id="451" r:id="rId29"/>
    <p:sldId id="452" r:id="rId30"/>
    <p:sldId id="453" r:id="rId31"/>
    <p:sldId id="454" r:id="rId32"/>
    <p:sldId id="455" r:id="rId33"/>
    <p:sldId id="457" r:id="rId34"/>
    <p:sldId id="458" r:id="rId35"/>
    <p:sldId id="459" r:id="rId36"/>
    <p:sldId id="460" r:id="rId37"/>
    <p:sldId id="461" r:id="rId38"/>
    <p:sldId id="462" r:id="rId39"/>
    <p:sldId id="463" r:id="rId40"/>
    <p:sldId id="464" r:id="rId41"/>
    <p:sldId id="465" r:id="rId42"/>
    <p:sldId id="466" r:id="rId43"/>
    <p:sldId id="467" r:id="rId44"/>
    <p:sldId id="468" r:id="rId45"/>
    <p:sldId id="469" r:id="rId46"/>
    <p:sldId id="470" r:id="rId47"/>
    <p:sldId id="471" r:id="rId48"/>
    <p:sldId id="472" r:id="rId49"/>
    <p:sldId id="473" r:id="rId50"/>
    <p:sldId id="474" r:id="rId51"/>
    <p:sldId id="475" r:id="rId52"/>
    <p:sldId id="476" r:id="rId53"/>
    <p:sldId id="477" r:id="rId54"/>
    <p:sldId id="478" r:id="rId55"/>
    <p:sldId id="479" r:id="rId56"/>
    <p:sldId id="480" r:id="rId57"/>
    <p:sldId id="481" r:id="rId58"/>
    <p:sldId id="482" r:id="rId59"/>
    <p:sldId id="483" r:id="rId60"/>
    <p:sldId id="270" r:id="rId61"/>
    <p:sldId id="269" r:id="rId62"/>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9F5F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8" d="100"/>
          <a:sy n="58" d="100"/>
        </p:scale>
        <p:origin x="-1496" y="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C7416AB5-3136-49FB-AB2D-4EEF90E7AF97}" type="datetimeFigureOut">
              <a:rPr lang="zh-CN" altLang="en-US"/>
              <a:pPr>
                <a:defRPr/>
              </a:pPr>
              <a:t>2022/2/20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5BCB4406-3A32-4AC7-A0FF-59CFE2E71F53}"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pPr>
              <a:defRPr/>
            </a:pPr>
            <a:fld id="{5BCB4406-3A32-4AC7-A0FF-59CFE2E71F53}" type="slidenum">
              <a:rPr lang="zh-CN" altLang="en-US" smtClean="0"/>
              <a:pPr>
                <a:defRPr/>
              </a:pPr>
              <a:t>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4" name="椭圆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5" name="椭圆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14" name="标题 13"/>
          <p:cNvSpPr>
            <a:spLocks noGrp="1"/>
          </p:cNvSpPr>
          <p:nvPr>
            <p:ph type="ctrTitle"/>
          </p:nvPr>
        </p:nvSpPr>
        <p:spPr>
          <a:xfrm>
            <a:off x="1432560" y="359898"/>
            <a:ext cx="7406640" cy="1472184"/>
          </a:xfrm>
        </p:spPr>
        <p:txBody>
          <a:bodyPr anchor="b"/>
          <a:lstStyle>
            <a:lvl1pPr algn="l">
              <a:defRPr/>
            </a:lvl1pPr>
            <a:extLst/>
          </a:lstStyle>
          <a:p>
            <a:r>
              <a:rPr lang="zh-CN" altLang="en-US" smtClean="0"/>
              <a:t>单击此处编辑母版标题样式</a:t>
            </a:r>
            <a:endParaRPr lang="en-US"/>
          </a:p>
        </p:txBody>
      </p:sp>
      <p:sp>
        <p:nvSpPr>
          <p:cNvPr id="22" name="副标题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zh-CN" altLang="en-US" smtClean="0"/>
              <a:t>单击此处编辑母版副标题样式</a:t>
            </a:r>
            <a:endParaRPr lang="en-US"/>
          </a:p>
        </p:txBody>
      </p:sp>
      <p:sp>
        <p:nvSpPr>
          <p:cNvPr id="6" name="日期占位符 6"/>
          <p:cNvSpPr>
            <a:spLocks noGrp="1"/>
          </p:cNvSpPr>
          <p:nvPr>
            <p:ph type="dt" sz="half" idx="10"/>
          </p:nvPr>
        </p:nvSpPr>
        <p:spPr/>
        <p:txBody>
          <a:bodyPr/>
          <a:lstStyle>
            <a:lvl1pPr>
              <a:defRPr/>
            </a:lvl1pPr>
            <a:extLst/>
          </a:lstStyle>
          <a:p>
            <a:pPr>
              <a:defRPr/>
            </a:pPr>
            <a:fld id="{49992659-74D2-4352-86A1-174E379B2B38}" type="datetimeFigureOut">
              <a:rPr lang="zh-CN" altLang="en-US"/>
              <a:pPr>
                <a:defRPr/>
              </a:pPr>
              <a:t>2022/2/20</a:t>
            </a:fld>
            <a:endParaRPr lang="zh-CN" altLang="en-US"/>
          </a:p>
        </p:txBody>
      </p:sp>
      <p:sp>
        <p:nvSpPr>
          <p:cNvPr id="7" name="页脚占位符 19"/>
          <p:cNvSpPr>
            <a:spLocks noGrp="1"/>
          </p:cNvSpPr>
          <p:nvPr>
            <p:ph type="ftr" sz="quarter" idx="11"/>
          </p:nvPr>
        </p:nvSpPr>
        <p:spPr/>
        <p:txBody>
          <a:bodyPr/>
          <a:lstStyle>
            <a:lvl1pPr>
              <a:defRPr/>
            </a:lvl1pPr>
            <a:extLst/>
          </a:lstStyle>
          <a:p>
            <a:pPr>
              <a:defRPr/>
            </a:pPr>
            <a:endParaRPr lang="zh-CN" altLang="en-US"/>
          </a:p>
        </p:txBody>
      </p:sp>
      <p:sp>
        <p:nvSpPr>
          <p:cNvPr id="8" name="灯片编号占位符 9"/>
          <p:cNvSpPr>
            <a:spLocks noGrp="1"/>
          </p:cNvSpPr>
          <p:nvPr>
            <p:ph type="sldNum" sz="quarter" idx="12"/>
          </p:nvPr>
        </p:nvSpPr>
        <p:spPr/>
        <p:txBody>
          <a:bodyPr/>
          <a:lstStyle>
            <a:lvl1pPr>
              <a:defRPr/>
            </a:lvl1pPr>
            <a:extLst/>
          </a:lstStyle>
          <a:p>
            <a:pPr>
              <a:defRPr/>
            </a:pPr>
            <a:fld id="{427A31AD-821B-478A-9AF2-3B30AE9E4A25}" type="slidenum">
              <a:rPr lang="zh-CN" altLang="en-US"/>
              <a:pPr>
                <a:defRPr/>
              </a:pPr>
              <a:t>‹#›</a:t>
            </a:fld>
            <a:endParaRPr lang="zh-CN" altLang="en-US"/>
          </a:p>
        </p:txBody>
      </p:sp>
    </p:spTree>
  </p:cSld>
  <p:clrMapOvr>
    <a:masterClrMapping/>
  </p:clrMapOvr>
  <p:transition spd="med" advClick="0" advTm="6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lang="zh-CN" altLang="en-US" smtClean="0"/>
              <a:t>单击此处编辑母版标题样式</a:t>
            </a:r>
            <a:endParaRPr lang="en-US"/>
          </a:p>
        </p:txBody>
      </p:sp>
      <p:sp>
        <p:nvSpPr>
          <p:cNvPr id="3" name="内容占位符 2"/>
          <p:cNvSpPr>
            <a:spLocks noGrp="1"/>
          </p:cNvSpPr>
          <p:nvPr>
            <p:ph idx="1"/>
          </p:nvPr>
        </p:nvSpPr>
        <p:spPr/>
        <p:txBody>
          <a:bodyPr/>
          <a:lstStyle>
            <a:extLs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23"/>
          <p:cNvSpPr>
            <a:spLocks noGrp="1"/>
          </p:cNvSpPr>
          <p:nvPr>
            <p:ph type="dt" sz="half" idx="10"/>
          </p:nvPr>
        </p:nvSpPr>
        <p:spPr/>
        <p:txBody>
          <a:bodyPr/>
          <a:lstStyle>
            <a:lvl1pPr>
              <a:defRPr/>
            </a:lvl1pPr>
          </a:lstStyle>
          <a:p>
            <a:pPr>
              <a:defRPr/>
            </a:pPr>
            <a:fld id="{9E0ACDDA-33B7-4BBB-860D-3AED2B466931}" type="datetimeFigureOut">
              <a:rPr lang="zh-CN" altLang="en-US"/>
              <a:pPr>
                <a:defRPr/>
              </a:pPr>
              <a:t>2022/2/20</a:t>
            </a:fld>
            <a:endParaRPr lang="zh-CN" altLang="en-US"/>
          </a:p>
        </p:txBody>
      </p:sp>
      <p:sp>
        <p:nvSpPr>
          <p:cNvPr id="5" name="页脚占位符 9"/>
          <p:cNvSpPr>
            <a:spLocks noGrp="1"/>
          </p:cNvSpPr>
          <p:nvPr>
            <p:ph type="ftr" sz="quarter" idx="11"/>
          </p:nvPr>
        </p:nvSpPr>
        <p:spPr/>
        <p:txBody>
          <a:bodyPr/>
          <a:lstStyle>
            <a:lvl1pPr>
              <a:defRPr/>
            </a:lvl1pPr>
          </a:lstStyle>
          <a:p>
            <a:pPr>
              <a:defRPr/>
            </a:pPr>
            <a:endParaRPr lang="zh-CN" altLang="en-US"/>
          </a:p>
        </p:txBody>
      </p:sp>
      <p:sp>
        <p:nvSpPr>
          <p:cNvPr id="6" name="灯片编号占位符 21"/>
          <p:cNvSpPr>
            <a:spLocks noGrp="1"/>
          </p:cNvSpPr>
          <p:nvPr>
            <p:ph type="sldNum" sz="quarter" idx="12"/>
          </p:nvPr>
        </p:nvSpPr>
        <p:spPr/>
        <p:txBody>
          <a:bodyPr/>
          <a:lstStyle>
            <a:lvl1pPr>
              <a:defRPr/>
            </a:lvl1pPr>
          </a:lstStyle>
          <a:p>
            <a:pPr>
              <a:defRPr/>
            </a:pPr>
            <a:fld id="{90F78256-BF2F-44DA-A8C1-3316B7EA491C}" type="slidenum">
              <a:rPr lang="zh-CN" altLang="en-US"/>
              <a:pPr>
                <a:defRPr/>
              </a:pPr>
              <a:t>‹#›</a:t>
            </a:fld>
            <a:endParaRPr lang="zh-CN" altLang="en-US"/>
          </a:p>
        </p:txBody>
      </p:sp>
    </p:spTree>
  </p:cSld>
  <p:clrMapOvr>
    <a:masterClrMapping/>
  </p:clrMapOvr>
  <p:transition spd="med" advClick="0" advTm="600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4" name="矩形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矩形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6" name="椭圆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7" name="椭圆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fontAlgn="auto">
              <a:spcBef>
                <a:spcPts val="0"/>
              </a:spcBef>
              <a:spcAft>
                <a:spcPts val="0"/>
              </a:spcAft>
              <a:defRPr/>
            </a:pPr>
            <a:endParaRPr lang="en-US"/>
          </a:p>
        </p:txBody>
      </p:sp>
      <p:sp>
        <p:nvSpPr>
          <p:cNvPr id="2" name="标题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zh-CN" altLang="en-US" smtClean="0"/>
              <a:t>单击此处编辑母版标题样式</a:t>
            </a:r>
            <a:endParaRPr lang="en-US"/>
          </a:p>
        </p:txBody>
      </p:sp>
      <p:sp>
        <p:nvSpPr>
          <p:cNvPr id="3" name="文本占位符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zh-CN" altLang="en-US" smtClean="0"/>
              <a:t>单击此处编辑母版文本样式</a:t>
            </a:r>
          </a:p>
        </p:txBody>
      </p:sp>
      <p:sp>
        <p:nvSpPr>
          <p:cNvPr id="8" name="日期占位符 3"/>
          <p:cNvSpPr>
            <a:spLocks noGrp="1"/>
          </p:cNvSpPr>
          <p:nvPr>
            <p:ph type="dt" sz="half" idx="10"/>
          </p:nvPr>
        </p:nvSpPr>
        <p:spPr/>
        <p:txBody>
          <a:bodyPr/>
          <a:lstStyle>
            <a:lvl1pPr>
              <a:defRPr/>
            </a:lvl1pPr>
            <a:extLst/>
          </a:lstStyle>
          <a:p>
            <a:pPr>
              <a:defRPr/>
            </a:pPr>
            <a:fld id="{BF70C357-640E-40CD-B2DE-40557C13E94C}" type="datetimeFigureOut">
              <a:rPr lang="zh-CN" altLang="en-US"/>
              <a:pPr>
                <a:defRPr/>
              </a:pPr>
              <a:t>2022/2/20</a:t>
            </a:fld>
            <a:endParaRPr lang="zh-CN" altLang="en-US"/>
          </a:p>
        </p:txBody>
      </p:sp>
      <p:sp>
        <p:nvSpPr>
          <p:cNvPr id="9" name="页脚占位符 4"/>
          <p:cNvSpPr>
            <a:spLocks noGrp="1"/>
          </p:cNvSpPr>
          <p:nvPr>
            <p:ph type="ftr" sz="quarter" idx="11"/>
          </p:nvPr>
        </p:nvSpPr>
        <p:spPr/>
        <p:txBody>
          <a:bodyPr/>
          <a:lstStyle>
            <a:lvl1pPr>
              <a:defRPr/>
            </a:lvl1pPr>
            <a:extLst/>
          </a:lstStyle>
          <a:p>
            <a:pPr>
              <a:defRPr/>
            </a:pPr>
            <a:endParaRPr lang="zh-CN" altLang="en-US"/>
          </a:p>
        </p:txBody>
      </p:sp>
      <p:sp>
        <p:nvSpPr>
          <p:cNvPr id="10" name="灯片编号占位符 5"/>
          <p:cNvSpPr>
            <a:spLocks noGrp="1"/>
          </p:cNvSpPr>
          <p:nvPr>
            <p:ph type="sldNum" sz="quarter" idx="12"/>
          </p:nvPr>
        </p:nvSpPr>
        <p:spPr/>
        <p:txBody>
          <a:bodyPr/>
          <a:lstStyle>
            <a:lvl1pPr>
              <a:defRPr/>
            </a:lvl1pPr>
            <a:extLst/>
          </a:lstStyle>
          <a:p>
            <a:pPr>
              <a:defRPr/>
            </a:pPr>
            <a:fld id="{A8524F59-73EF-4A7E-8313-BB9624C76579}" type="slidenum">
              <a:rPr lang="zh-CN" altLang="en-US"/>
              <a:pPr>
                <a:defRPr/>
              </a:pPr>
              <a:t>‹#›</a:t>
            </a:fld>
            <a:endParaRPr lang="zh-CN" altLang="en-US"/>
          </a:p>
        </p:txBody>
      </p:sp>
    </p:spTree>
  </p:cSld>
  <p:clrMapOvr>
    <a:masterClrMapping/>
  </p:clrMapOvr>
  <p:transition spd="med" advClick="0" advTm="6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498080" cy="1143000"/>
          </a:xfrm>
        </p:spPr>
        <p:txBody>
          <a:bodyPr/>
          <a:lstStyle>
            <a:extLst/>
          </a:lstStyle>
          <a:p>
            <a:r>
              <a:rPr lang="zh-CN" altLang="en-US" smtClean="0"/>
              <a:t>单击此处编辑母版标题样式</a:t>
            </a:r>
            <a:endParaRPr lang="en-US"/>
          </a:p>
        </p:txBody>
      </p:sp>
      <p:sp>
        <p:nvSpPr>
          <p:cNvPr id="3" name="内容占位符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内容占位符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23"/>
          <p:cNvSpPr>
            <a:spLocks noGrp="1"/>
          </p:cNvSpPr>
          <p:nvPr>
            <p:ph type="dt" sz="half" idx="10"/>
          </p:nvPr>
        </p:nvSpPr>
        <p:spPr/>
        <p:txBody>
          <a:bodyPr/>
          <a:lstStyle>
            <a:lvl1pPr>
              <a:defRPr/>
            </a:lvl1pPr>
          </a:lstStyle>
          <a:p>
            <a:pPr>
              <a:defRPr/>
            </a:pPr>
            <a:fld id="{F89BB3CE-8CA2-45E1-A571-71BF20F52033}" type="datetimeFigureOut">
              <a:rPr lang="zh-CN" altLang="en-US"/>
              <a:pPr>
                <a:defRPr/>
              </a:pPr>
              <a:t>2022/2/20</a:t>
            </a:fld>
            <a:endParaRPr lang="zh-CN" altLang="en-US"/>
          </a:p>
        </p:txBody>
      </p:sp>
      <p:sp>
        <p:nvSpPr>
          <p:cNvPr id="6" name="页脚占位符 9"/>
          <p:cNvSpPr>
            <a:spLocks noGrp="1"/>
          </p:cNvSpPr>
          <p:nvPr>
            <p:ph type="ftr" sz="quarter" idx="11"/>
          </p:nvPr>
        </p:nvSpPr>
        <p:spPr/>
        <p:txBody>
          <a:bodyPr/>
          <a:lstStyle>
            <a:lvl1pPr>
              <a:defRPr/>
            </a:lvl1pPr>
          </a:lstStyle>
          <a:p>
            <a:pPr>
              <a:defRPr/>
            </a:pPr>
            <a:endParaRPr lang="zh-CN" altLang="en-US"/>
          </a:p>
        </p:txBody>
      </p:sp>
      <p:sp>
        <p:nvSpPr>
          <p:cNvPr id="7" name="灯片编号占位符 21"/>
          <p:cNvSpPr>
            <a:spLocks noGrp="1"/>
          </p:cNvSpPr>
          <p:nvPr>
            <p:ph type="sldNum" sz="quarter" idx="12"/>
          </p:nvPr>
        </p:nvSpPr>
        <p:spPr/>
        <p:txBody>
          <a:bodyPr/>
          <a:lstStyle>
            <a:lvl1pPr>
              <a:defRPr/>
            </a:lvl1pPr>
          </a:lstStyle>
          <a:p>
            <a:pPr>
              <a:defRPr/>
            </a:pPr>
            <a:fld id="{40E63472-4B3C-44E8-937D-4108C2573C76}" type="slidenum">
              <a:rPr lang="zh-CN" altLang="en-US"/>
              <a:pPr>
                <a:defRPr/>
              </a:pPr>
              <a:t>‹#›</a:t>
            </a:fld>
            <a:endParaRPr lang="zh-CN" altLang="en-US"/>
          </a:p>
        </p:txBody>
      </p:sp>
    </p:spTree>
  </p:cSld>
  <p:clrMapOvr>
    <a:masterClrMapping/>
  </p:clrMapOvr>
  <p:transition spd="med" advClick="0" advTm="600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5160336"/>
            <a:ext cx="8229600" cy="1143000"/>
          </a:xfrm>
        </p:spPr>
        <p:txBody>
          <a:bodyPr/>
          <a:lstStyle>
            <a:lvl1pPr algn="ctr">
              <a:defRPr sz="4500" b="1" cap="none" baseline="0"/>
            </a:lvl1pPr>
            <a:extLst/>
          </a:lstStyle>
          <a:p>
            <a:r>
              <a:rPr lang="zh-CN" altLang="en-US" smtClean="0"/>
              <a:t>单击此处编辑母版标题样式</a:t>
            </a:r>
            <a:endParaRPr lang="en-US"/>
          </a:p>
        </p:txBody>
      </p:sp>
      <p:sp>
        <p:nvSpPr>
          <p:cNvPr id="3" name="文本占位符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zh-CN" altLang="en-US" smtClean="0"/>
              <a:t>单击此处编辑母版文本样式</a:t>
            </a:r>
          </a:p>
        </p:txBody>
      </p:sp>
      <p:sp>
        <p:nvSpPr>
          <p:cNvPr id="4" name="文本占位符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zh-CN" altLang="en-US" smtClean="0"/>
              <a:t>单击此处编辑母版文本样式</a:t>
            </a:r>
          </a:p>
        </p:txBody>
      </p:sp>
      <p:sp>
        <p:nvSpPr>
          <p:cNvPr id="5" name="内容占位符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6" name="内容占位符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7" name="日期占位符 6"/>
          <p:cNvSpPr>
            <a:spLocks noGrp="1"/>
          </p:cNvSpPr>
          <p:nvPr>
            <p:ph type="dt" sz="half" idx="10"/>
          </p:nvPr>
        </p:nvSpPr>
        <p:spPr/>
        <p:txBody>
          <a:bodyPr/>
          <a:lstStyle>
            <a:lvl1pPr>
              <a:defRPr/>
            </a:lvl1pPr>
            <a:extLst/>
          </a:lstStyle>
          <a:p>
            <a:pPr>
              <a:defRPr/>
            </a:pPr>
            <a:fld id="{A110F0B6-A4E8-45B0-80A0-09A328398F22}" type="datetimeFigureOut">
              <a:rPr lang="zh-CN" altLang="en-US"/>
              <a:pPr>
                <a:defRPr/>
              </a:pPr>
              <a:t>2022/2/20</a:t>
            </a:fld>
            <a:endParaRPr lang="zh-CN" altLang="en-US"/>
          </a:p>
        </p:txBody>
      </p:sp>
      <p:sp>
        <p:nvSpPr>
          <p:cNvPr id="8" name="页脚占位符 7"/>
          <p:cNvSpPr>
            <a:spLocks noGrp="1"/>
          </p:cNvSpPr>
          <p:nvPr>
            <p:ph type="ftr" sz="quarter" idx="11"/>
          </p:nvPr>
        </p:nvSpPr>
        <p:spPr/>
        <p:txBody>
          <a:bodyPr/>
          <a:lstStyle>
            <a:lvl1pPr>
              <a:defRPr/>
            </a:lvl1pPr>
            <a:extLst/>
          </a:lstStyle>
          <a:p>
            <a:pPr>
              <a:defRPr/>
            </a:pPr>
            <a:endParaRPr lang="zh-CN" altLang="en-US"/>
          </a:p>
        </p:txBody>
      </p:sp>
      <p:sp>
        <p:nvSpPr>
          <p:cNvPr id="9" name="灯片编号占位符 8"/>
          <p:cNvSpPr>
            <a:spLocks noGrp="1"/>
          </p:cNvSpPr>
          <p:nvPr>
            <p:ph type="sldNum" sz="quarter" idx="12"/>
          </p:nvPr>
        </p:nvSpPr>
        <p:spPr/>
        <p:txBody>
          <a:bodyPr/>
          <a:lstStyle>
            <a:lvl1pPr>
              <a:defRPr/>
            </a:lvl1pPr>
            <a:extLst/>
          </a:lstStyle>
          <a:p>
            <a:pPr>
              <a:defRPr/>
            </a:pPr>
            <a:fld id="{BCA6E481-3C0E-4F91-9CEA-92C0442B33C6}" type="slidenum">
              <a:rPr lang="zh-CN" altLang="en-US"/>
              <a:pPr>
                <a:defRPr/>
              </a:pPr>
              <a:t>‹#›</a:t>
            </a:fld>
            <a:endParaRPr lang="zh-CN" altLang="en-US"/>
          </a:p>
        </p:txBody>
      </p:sp>
    </p:spTree>
  </p:cSld>
  <p:clrMapOvr>
    <a:masterClrMapping/>
  </p:clrMapOvr>
  <p:transition spd="med" advClick="0" advTm="6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1435608" y="274320"/>
            <a:ext cx="7498080" cy="1143000"/>
          </a:xfrm>
        </p:spPr>
        <p:txBody>
          <a:bodyPr/>
          <a:lstStyle>
            <a:extLst/>
          </a:lstStyle>
          <a:p>
            <a:r>
              <a:rPr lang="zh-CN" altLang="en-US" smtClean="0"/>
              <a:t>单击此处编辑母版标题样式</a:t>
            </a:r>
            <a:endParaRPr lang="en-US"/>
          </a:p>
        </p:txBody>
      </p:sp>
      <p:sp>
        <p:nvSpPr>
          <p:cNvPr id="3" name="日期占位符 23"/>
          <p:cNvSpPr>
            <a:spLocks noGrp="1"/>
          </p:cNvSpPr>
          <p:nvPr>
            <p:ph type="dt" sz="half" idx="10"/>
          </p:nvPr>
        </p:nvSpPr>
        <p:spPr/>
        <p:txBody>
          <a:bodyPr/>
          <a:lstStyle>
            <a:lvl1pPr>
              <a:defRPr/>
            </a:lvl1pPr>
          </a:lstStyle>
          <a:p>
            <a:pPr>
              <a:defRPr/>
            </a:pPr>
            <a:fld id="{F565479B-43F1-4818-B565-12A25DDF3CA2}" type="datetimeFigureOut">
              <a:rPr lang="zh-CN" altLang="en-US"/>
              <a:pPr>
                <a:defRPr/>
              </a:pPr>
              <a:t>2022/2/20</a:t>
            </a:fld>
            <a:endParaRPr lang="zh-CN" altLang="en-US"/>
          </a:p>
        </p:txBody>
      </p:sp>
      <p:sp>
        <p:nvSpPr>
          <p:cNvPr id="4" name="页脚占位符 9"/>
          <p:cNvSpPr>
            <a:spLocks noGrp="1"/>
          </p:cNvSpPr>
          <p:nvPr>
            <p:ph type="ftr" sz="quarter" idx="11"/>
          </p:nvPr>
        </p:nvSpPr>
        <p:spPr/>
        <p:txBody>
          <a:bodyPr/>
          <a:lstStyle>
            <a:lvl1pPr>
              <a:defRPr/>
            </a:lvl1pPr>
          </a:lstStyle>
          <a:p>
            <a:pPr>
              <a:defRPr/>
            </a:pPr>
            <a:endParaRPr lang="zh-CN" altLang="en-US"/>
          </a:p>
        </p:txBody>
      </p:sp>
      <p:sp>
        <p:nvSpPr>
          <p:cNvPr id="5" name="灯片编号占位符 21"/>
          <p:cNvSpPr>
            <a:spLocks noGrp="1"/>
          </p:cNvSpPr>
          <p:nvPr>
            <p:ph type="sldNum" sz="quarter" idx="12"/>
          </p:nvPr>
        </p:nvSpPr>
        <p:spPr/>
        <p:txBody>
          <a:bodyPr/>
          <a:lstStyle>
            <a:lvl1pPr>
              <a:defRPr/>
            </a:lvl1pPr>
          </a:lstStyle>
          <a:p>
            <a:pPr>
              <a:defRPr/>
            </a:pPr>
            <a:fld id="{B56CF030-429E-4CFF-AA94-FC0CC20E8D43}" type="slidenum">
              <a:rPr lang="zh-CN" altLang="en-US"/>
              <a:pPr>
                <a:defRPr/>
              </a:pPr>
              <a:t>‹#›</a:t>
            </a:fld>
            <a:endParaRPr lang="zh-CN" altLang="en-US"/>
          </a:p>
        </p:txBody>
      </p:sp>
    </p:spTree>
  </p:cSld>
  <p:clrMapOvr>
    <a:masterClrMapping/>
  </p:clrMapOvr>
  <p:transition spd="med" advClick="0" advTm="600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矩形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矩形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4" name="日期占位符 1"/>
          <p:cNvSpPr>
            <a:spLocks noGrp="1"/>
          </p:cNvSpPr>
          <p:nvPr>
            <p:ph type="dt" sz="half" idx="10"/>
          </p:nvPr>
        </p:nvSpPr>
        <p:spPr/>
        <p:txBody>
          <a:bodyPr/>
          <a:lstStyle>
            <a:lvl1pPr>
              <a:defRPr/>
            </a:lvl1pPr>
            <a:extLst/>
          </a:lstStyle>
          <a:p>
            <a:pPr>
              <a:defRPr/>
            </a:pPr>
            <a:fld id="{EDDC57E0-A3AE-4780-B65A-6E533F50F19D}" type="datetimeFigureOut">
              <a:rPr lang="zh-CN" altLang="en-US"/>
              <a:pPr>
                <a:defRPr/>
              </a:pPr>
              <a:t>2022/2/20</a:t>
            </a:fld>
            <a:endParaRPr lang="zh-CN" altLang="en-US"/>
          </a:p>
        </p:txBody>
      </p:sp>
      <p:sp>
        <p:nvSpPr>
          <p:cNvPr id="5" name="页脚占位符 2"/>
          <p:cNvSpPr>
            <a:spLocks noGrp="1"/>
          </p:cNvSpPr>
          <p:nvPr>
            <p:ph type="ftr" sz="quarter" idx="11"/>
          </p:nvPr>
        </p:nvSpPr>
        <p:spPr/>
        <p:txBody>
          <a:bodyPr/>
          <a:lstStyle>
            <a:lvl1pPr>
              <a:defRPr/>
            </a:lvl1pPr>
            <a:extLst/>
          </a:lstStyle>
          <a:p>
            <a:pPr>
              <a:defRPr/>
            </a:pPr>
            <a:endParaRPr lang="zh-CN" altLang="en-US"/>
          </a:p>
        </p:txBody>
      </p:sp>
      <p:sp>
        <p:nvSpPr>
          <p:cNvPr id="6" name="灯片编号占位符 3"/>
          <p:cNvSpPr>
            <a:spLocks noGrp="1"/>
          </p:cNvSpPr>
          <p:nvPr>
            <p:ph type="sldNum" sz="quarter" idx="12"/>
          </p:nvPr>
        </p:nvSpPr>
        <p:spPr/>
        <p:txBody>
          <a:bodyPr/>
          <a:lstStyle>
            <a:lvl1pPr>
              <a:defRPr/>
            </a:lvl1pPr>
            <a:extLst/>
          </a:lstStyle>
          <a:p>
            <a:pPr>
              <a:defRPr/>
            </a:pPr>
            <a:fld id="{315E63D4-F33C-4AFB-AEC0-4A763CBF9CB2}" type="slidenum">
              <a:rPr lang="zh-CN" altLang="en-US"/>
              <a:pPr>
                <a:defRPr/>
              </a:pPr>
              <a:t>‹#›</a:t>
            </a:fld>
            <a:endParaRPr lang="zh-CN" altLang="en-US"/>
          </a:p>
        </p:txBody>
      </p:sp>
    </p:spTree>
  </p:cSld>
  <p:clrMapOvr>
    <a:masterClrMapping/>
  </p:clrMapOvr>
  <p:transition spd="med" advClick="0" advTm="6000"/>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zh-CN" altLang="en-US" smtClean="0"/>
              <a:t>单击此处编辑母版标题样式</a:t>
            </a:r>
            <a:endParaRPr lang="en-US"/>
          </a:p>
        </p:txBody>
      </p:sp>
      <p:sp>
        <p:nvSpPr>
          <p:cNvPr id="3" name="文本占位符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zh-CN" altLang="en-US" smtClean="0"/>
              <a:t>单击此处编辑母版文本样式</a:t>
            </a:r>
          </a:p>
        </p:txBody>
      </p:sp>
      <p:sp>
        <p:nvSpPr>
          <p:cNvPr id="4" name="内容占位符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5" name="日期占位符 4"/>
          <p:cNvSpPr>
            <a:spLocks noGrp="1"/>
          </p:cNvSpPr>
          <p:nvPr>
            <p:ph type="dt" sz="half" idx="10"/>
          </p:nvPr>
        </p:nvSpPr>
        <p:spPr/>
        <p:txBody>
          <a:bodyPr/>
          <a:lstStyle>
            <a:lvl1pPr>
              <a:defRPr/>
            </a:lvl1pPr>
            <a:extLst/>
          </a:lstStyle>
          <a:p>
            <a:pPr>
              <a:defRPr/>
            </a:pPr>
            <a:fld id="{3D2EA14B-E52C-4F37-9440-C0414255DE75}" type="datetimeFigureOut">
              <a:rPr lang="zh-CN" altLang="en-US"/>
              <a:pPr>
                <a:defRPr/>
              </a:pPr>
              <a:t>2022/2/20</a:t>
            </a:fld>
            <a:endParaRPr lang="zh-CN" altLang="en-US"/>
          </a:p>
        </p:txBody>
      </p:sp>
      <p:sp>
        <p:nvSpPr>
          <p:cNvPr id="6" name="页脚占位符 5"/>
          <p:cNvSpPr>
            <a:spLocks noGrp="1"/>
          </p:cNvSpPr>
          <p:nvPr>
            <p:ph type="ftr" sz="quarter" idx="11"/>
          </p:nvPr>
        </p:nvSpPr>
        <p:spPr/>
        <p:txBody>
          <a:bodyPr/>
          <a:lstStyle>
            <a:lvl1pPr>
              <a:defRPr/>
            </a:lvl1pPr>
            <a:extLst/>
          </a:lstStyle>
          <a:p>
            <a:pPr>
              <a:defRPr/>
            </a:pPr>
            <a:endParaRPr lang="zh-CN" altLang="en-US"/>
          </a:p>
        </p:txBody>
      </p:sp>
      <p:sp>
        <p:nvSpPr>
          <p:cNvPr id="7" name="灯片编号占位符 6"/>
          <p:cNvSpPr>
            <a:spLocks noGrp="1"/>
          </p:cNvSpPr>
          <p:nvPr>
            <p:ph type="sldNum" sz="quarter" idx="12"/>
          </p:nvPr>
        </p:nvSpPr>
        <p:spPr/>
        <p:txBody>
          <a:bodyPr/>
          <a:lstStyle>
            <a:lvl1pPr>
              <a:defRPr/>
            </a:lvl1pPr>
            <a:extLst/>
          </a:lstStyle>
          <a:p>
            <a:pPr>
              <a:defRPr/>
            </a:pPr>
            <a:fld id="{6394A437-1FA4-4767-B3E7-E7E60B20BBAD}" type="slidenum">
              <a:rPr lang="zh-CN" altLang="en-US"/>
              <a:pPr>
                <a:defRPr/>
              </a:pPr>
              <a:t>‹#›</a:t>
            </a:fld>
            <a:endParaRPr lang="zh-CN" altLang="en-US"/>
          </a:p>
        </p:txBody>
      </p:sp>
    </p:spTree>
  </p:cSld>
  <p:clrMapOvr>
    <a:masterClrMapping/>
  </p:clrMapOvr>
  <p:transition spd="med" advClick="0" advTm="6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5" name="矩形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fontAlgn="auto">
              <a:lnSpc>
                <a:spcPts val="3000"/>
              </a:lnSpc>
              <a:spcBef>
                <a:spcPts val="600"/>
              </a:spcBef>
              <a:spcAft>
                <a:spcPts val="0"/>
              </a:spcAft>
              <a:buClr>
                <a:schemeClr val="accent1"/>
              </a:buClr>
              <a:buSzPct val="80000"/>
              <a:buFont typeface="Wingdings 2"/>
              <a:buNone/>
              <a:defRPr/>
            </a:pPr>
            <a:endParaRPr lang="en-US" sz="3200">
              <a:latin typeface="+mn-lt"/>
              <a:ea typeface="+mn-ea"/>
            </a:endParaRPr>
          </a:p>
        </p:txBody>
      </p:sp>
      <p:sp>
        <p:nvSpPr>
          <p:cNvPr id="6" name="流程图: 过程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7" name="流程图: 过程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dirty="0"/>
          </a:p>
        </p:txBody>
      </p:sp>
      <p:sp>
        <p:nvSpPr>
          <p:cNvPr id="2" name="标题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zh-CN" altLang="en-US" smtClean="0"/>
              <a:t>单击此处编辑母版标题样式</a:t>
            </a:r>
            <a:endParaRPr lang="en-US"/>
          </a:p>
        </p:txBody>
      </p:sp>
      <p:sp>
        <p:nvSpPr>
          <p:cNvPr id="3" name="图片占位符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zh-CN" altLang="en-US" noProof="0" smtClean="0"/>
              <a:t>单击图标添加图片</a:t>
            </a:r>
            <a:endParaRPr lang="en-US" noProof="0" dirty="0"/>
          </a:p>
        </p:txBody>
      </p:sp>
      <p:sp>
        <p:nvSpPr>
          <p:cNvPr id="4" name="文本占位符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zh-CN" altLang="en-US" smtClean="0"/>
              <a:t>单击此处编辑母版文本样式</a:t>
            </a:r>
          </a:p>
        </p:txBody>
      </p:sp>
      <p:sp>
        <p:nvSpPr>
          <p:cNvPr id="8" name="日期占位符 4"/>
          <p:cNvSpPr>
            <a:spLocks noGrp="1"/>
          </p:cNvSpPr>
          <p:nvPr>
            <p:ph type="dt" sz="half" idx="10"/>
          </p:nvPr>
        </p:nvSpPr>
        <p:spPr/>
        <p:txBody>
          <a:bodyPr/>
          <a:lstStyle>
            <a:lvl1pPr>
              <a:defRPr/>
            </a:lvl1pPr>
            <a:extLst/>
          </a:lstStyle>
          <a:p>
            <a:pPr>
              <a:defRPr/>
            </a:pPr>
            <a:fld id="{4817E748-CB40-480B-8D7E-978C69ED81ED}" type="datetimeFigureOut">
              <a:rPr lang="zh-CN" altLang="en-US"/>
              <a:pPr>
                <a:defRPr/>
              </a:pPr>
              <a:t>2022/2/20</a:t>
            </a:fld>
            <a:endParaRPr lang="zh-CN" altLang="en-US"/>
          </a:p>
        </p:txBody>
      </p:sp>
      <p:sp>
        <p:nvSpPr>
          <p:cNvPr id="9" name="页脚占位符 5"/>
          <p:cNvSpPr>
            <a:spLocks noGrp="1"/>
          </p:cNvSpPr>
          <p:nvPr>
            <p:ph type="ftr" sz="quarter" idx="11"/>
          </p:nvPr>
        </p:nvSpPr>
        <p:spPr/>
        <p:txBody>
          <a:bodyPr/>
          <a:lstStyle>
            <a:lvl1pPr>
              <a:defRPr/>
            </a:lvl1pPr>
            <a:extLst/>
          </a:lstStyle>
          <a:p>
            <a:pPr>
              <a:defRPr/>
            </a:pPr>
            <a:endParaRPr lang="zh-CN" altLang="en-US"/>
          </a:p>
        </p:txBody>
      </p:sp>
      <p:sp>
        <p:nvSpPr>
          <p:cNvPr id="10" name="灯片编号占位符 6"/>
          <p:cNvSpPr>
            <a:spLocks noGrp="1"/>
          </p:cNvSpPr>
          <p:nvPr>
            <p:ph type="sldNum" sz="quarter" idx="12"/>
          </p:nvPr>
        </p:nvSpPr>
        <p:spPr/>
        <p:txBody>
          <a:bodyPr/>
          <a:lstStyle>
            <a:lvl1pPr>
              <a:defRPr/>
            </a:lvl1pPr>
            <a:extLst/>
          </a:lstStyle>
          <a:p>
            <a:pPr>
              <a:defRPr/>
            </a:pPr>
            <a:fld id="{B90C54DB-91EF-4329-BE20-79DCEA5E8F07}" type="slidenum">
              <a:rPr lang="zh-CN" altLang="en-US"/>
              <a:pPr>
                <a:defRPr/>
              </a:pPr>
              <a:t>‹#›</a:t>
            </a:fld>
            <a:endParaRPr lang="zh-CN" altLang="en-US"/>
          </a:p>
        </p:txBody>
      </p:sp>
    </p:spTree>
  </p:cSld>
  <p:clrMapOvr>
    <a:masterClrMapping/>
  </p:clrMapOvr>
  <p:transition spd="med" advClick="0" advTm="6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extLst/>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extLs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23"/>
          <p:cNvSpPr>
            <a:spLocks noGrp="1"/>
          </p:cNvSpPr>
          <p:nvPr>
            <p:ph type="dt" sz="half" idx="10"/>
          </p:nvPr>
        </p:nvSpPr>
        <p:spPr/>
        <p:txBody>
          <a:bodyPr/>
          <a:lstStyle>
            <a:lvl1pPr>
              <a:defRPr/>
            </a:lvl1pPr>
          </a:lstStyle>
          <a:p>
            <a:pPr>
              <a:defRPr/>
            </a:pPr>
            <a:fld id="{898AE087-1A67-4556-814A-8A396C5BC907}" type="datetimeFigureOut">
              <a:rPr lang="zh-CN" altLang="en-US"/>
              <a:pPr>
                <a:defRPr/>
              </a:pPr>
              <a:t>2022/2/20</a:t>
            </a:fld>
            <a:endParaRPr lang="zh-CN" altLang="en-US"/>
          </a:p>
        </p:txBody>
      </p:sp>
      <p:sp>
        <p:nvSpPr>
          <p:cNvPr id="5" name="页脚占位符 9"/>
          <p:cNvSpPr>
            <a:spLocks noGrp="1"/>
          </p:cNvSpPr>
          <p:nvPr>
            <p:ph type="ftr" sz="quarter" idx="11"/>
          </p:nvPr>
        </p:nvSpPr>
        <p:spPr/>
        <p:txBody>
          <a:bodyPr/>
          <a:lstStyle>
            <a:lvl1pPr>
              <a:defRPr/>
            </a:lvl1pPr>
          </a:lstStyle>
          <a:p>
            <a:pPr>
              <a:defRPr/>
            </a:pPr>
            <a:endParaRPr lang="zh-CN" altLang="en-US"/>
          </a:p>
        </p:txBody>
      </p:sp>
      <p:sp>
        <p:nvSpPr>
          <p:cNvPr id="6" name="灯片编号占位符 21"/>
          <p:cNvSpPr>
            <a:spLocks noGrp="1"/>
          </p:cNvSpPr>
          <p:nvPr>
            <p:ph type="sldNum" sz="quarter" idx="12"/>
          </p:nvPr>
        </p:nvSpPr>
        <p:spPr/>
        <p:txBody>
          <a:bodyPr/>
          <a:lstStyle>
            <a:lvl1pPr>
              <a:defRPr/>
            </a:lvl1pPr>
          </a:lstStyle>
          <a:p>
            <a:pPr>
              <a:defRPr/>
            </a:pPr>
            <a:fld id="{88947386-66DE-4C97-8595-125248061E5F}" type="slidenum">
              <a:rPr lang="zh-CN" altLang="en-US"/>
              <a:pPr>
                <a:defRPr/>
              </a:pPr>
              <a:t>‹#›</a:t>
            </a:fld>
            <a:endParaRPr lang="zh-CN" altLang="en-US"/>
          </a:p>
        </p:txBody>
      </p:sp>
    </p:spTree>
  </p:cSld>
  <p:clrMapOvr>
    <a:masterClrMapping/>
  </p:clrMapOvr>
  <p:transition spd="med" advClick="0" advTm="6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274639"/>
            <a:ext cx="1828800" cy="5851525"/>
          </a:xfrm>
        </p:spPr>
        <p:txBody>
          <a:bodyPr vert="eaVert"/>
          <a:lstStyle>
            <a:extLs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1143000" y="274640"/>
            <a:ext cx="5562600" cy="5851525"/>
          </a:xfrm>
        </p:spPr>
        <p:txBody>
          <a:bodyPr vert="eaVert"/>
          <a:lstStyle>
            <a:extLs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a:p>
        </p:txBody>
      </p:sp>
      <p:sp>
        <p:nvSpPr>
          <p:cNvPr id="4" name="日期占位符 23"/>
          <p:cNvSpPr>
            <a:spLocks noGrp="1"/>
          </p:cNvSpPr>
          <p:nvPr>
            <p:ph type="dt" sz="half" idx="10"/>
          </p:nvPr>
        </p:nvSpPr>
        <p:spPr/>
        <p:txBody>
          <a:bodyPr/>
          <a:lstStyle>
            <a:lvl1pPr>
              <a:defRPr/>
            </a:lvl1pPr>
          </a:lstStyle>
          <a:p>
            <a:pPr>
              <a:defRPr/>
            </a:pPr>
            <a:fld id="{DE460D49-B978-4670-AFF5-ACD27280F828}" type="datetimeFigureOut">
              <a:rPr lang="zh-CN" altLang="en-US"/>
              <a:pPr>
                <a:defRPr/>
              </a:pPr>
              <a:t>2022/2/20</a:t>
            </a:fld>
            <a:endParaRPr lang="zh-CN" altLang="en-US"/>
          </a:p>
        </p:txBody>
      </p:sp>
      <p:sp>
        <p:nvSpPr>
          <p:cNvPr id="5" name="页脚占位符 9"/>
          <p:cNvSpPr>
            <a:spLocks noGrp="1"/>
          </p:cNvSpPr>
          <p:nvPr>
            <p:ph type="ftr" sz="quarter" idx="11"/>
          </p:nvPr>
        </p:nvSpPr>
        <p:spPr/>
        <p:txBody>
          <a:bodyPr/>
          <a:lstStyle>
            <a:lvl1pPr>
              <a:defRPr/>
            </a:lvl1pPr>
          </a:lstStyle>
          <a:p>
            <a:pPr>
              <a:defRPr/>
            </a:pPr>
            <a:endParaRPr lang="zh-CN" altLang="en-US"/>
          </a:p>
        </p:txBody>
      </p:sp>
      <p:sp>
        <p:nvSpPr>
          <p:cNvPr id="6" name="灯片编号占位符 21"/>
          <p:cNvSpPr>
            <a:spLocks noGrp="1"/>
          </p:cNvSpPr>
          <p:nvPr>
            <p:ph type="sldNum" sz="quarter" idx="12"/>
          </p:nvPr>
        </p:nvSpPr>
        <p:spPr/>
        <p:txBody>
          <a:bodyPr/>
          <a:lstStyle>
            <a:lvl1pPr>
              <a:defRPr/>
            </a:lvl1pPr>
          </a:lstStyle>
          <a:p>
            <a:pPr>
              <a:defRPr/>
            </a:pPr>
            <a:fld id="{D71108F4-BD03-47AF-AE89-51C517BA9A9C}" type="slidenum">
              <a:rPr lang="zh-CN" altLang="en-US"/>
              <a:pPr>
                <a:defRPr/>
              </a:pPr>
              <a:t>‹#›</a:t>
            </a:fld>
            <a:endParaRPr lang="zh-CN" altLang="en-US"/>
          </a:p>
        </p:txBody>
      </p:sp>
    </p:spTree>
  </p:cSld>
  <p:clrMapOvr>
    <a:masterClrMapping/>
  </p:clrMapOvr>
  <p:transition spd="med" advClick="0" advTm="6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饼形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椭圆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1" name="同心圆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12" name="矩形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5" name="标题占位符 4"/>
          <p:cNvSpPr>
            <a:spLocks noGrp="1"/>
          </p:cNvSpPr>
          <p:nvPr>
            <p:ph type="title"/>
          </p:nvPr>
        </p:nvSpPr>
        <p:spPr>
          <a:xfrm>
            <a:off x="1435100" y="274638"/>
            <a:ext cx="7499350" cy="1143000"/>
          </a:xfrm>
          <a:prstGeom prst="rect">
            <a:avLst/>
          </a:prstGeom>
        </p:spPr>
        <p:txBody>
          <a:bodyPr anchor="ctr">
            <a:normAutofit/>
          </a:bodyPr>
          <a:lstStyle>
            <a:extLst/>
          </a:lstStyle>
          <a:p>
            <a:r>
              <a:rPr lang="zh-CN" altLang="en-US" smtClean="0"/>
              <a:t>单击此处编辑母版标题样式</a:t>
            </a:r>
            <a:endParaRPr lang="en-US"/>
          </a:p>
        </p:txBody>
      </p:sp>
      <p:sp>
        <p:nvSpPr>
          <p:cNvPr id="1033" name="文本占位符 8"/>
          <p:cNvSpPr>
            <a:spLocks noGrp="1"/>
          </p:cNvSpPr>
          <p:nvPr>
            <p:ph type="body" idx="1"/>
          </p:nvPr>
        </p:nvSpPr>
        <p:spPr bwMode="auto">
          <a:xfrm>
            <a:off x="1435100" y="1447800"/>
            <a:ext cx="749935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smtClean="0"/>
          </a:p>
        </p:txBody>
      </p:sp>
      <p:sp>
        <p:nvSpPr>
          <p:cNvPr id="24" name="日期占位符 23"/>
          <p:cNvSpPr>
            <a:spLocks noGrp="1"/>
          </p:cNvSpPr>
          <p:nvPr>
            <p:ph type="dt" sz="half" idx="2"/>
          </p:nvPr>
        </p:nvSpPr>
        <p:spPr>
          <a:xfrm>
            <a:off x="3581400" y="6305550"/>
            <a:ext cx="2133600" cy="476250"/>
          </a:xfrm>
          <a:prstGeom prst="rect">
            <a:avLst/>
          </a:prstGeom>
        </p:spPr>
        <p:txBody>
          <a:bodyPr anchor="b"/>
          <a:lstStyle>
            <a:lvl1pPr algn="r" eaLnBrk="1" fontAlgn="auto" latinLnBrk="0" hangingPunct="1">
              <a:spcBef>
                <a:spcPts val="0"/>
              </a:spcBef>
              <a:spcAft>
                <a:spcPts val="0"/>
              </a:spcAft>
              <a:defRPr kumimoji="0" sz="1200">
                <a:solidFill>
                  <a:schemeClr val="bg2">
                    <a:shade val="50000"/>
                    <a:satMod val="200000"/>
                  </a:schemeClr>
                </a:solidFill>
                <a:latin typeface="+mn-lt"/>
                <a:ea typeface="+mn-ea"/>
              </a:defRPr>
            </a:lvl1pPr>
            <a:extLst/>
          </a:lstStyle>
          <a:p>
            <a:pPr>
              <a:defRPr/>
            </a:pPr>
            <a:fld id="{D36477AE-B799-4FCC-887A-E1DC7BF5066F}" type="datetimeFigureOut">
              <a:rPr lang="zh-CN" altLang="en-US"/>
              <a:pPr>
                <a:defRPr/>
              </a:pPr>
              <a:t>2022/2/20</a:t>
            </a:fld>
            <a:endParaRPr lang="zh-CN" altLang="en-US"/>
          </a:p>
        </p:txBody>
      </p:sp>
      <p:sp>
        <p:nvSpPr>
          <p:cNvPr id="10" name="页脚占位符 9"/>
          <p:cNvSpPr>
            <a:spLocks noGrp="1"/>
          </p:cNvSpPr>
          <p:nvPr>
            <p:ph type="ftr" sz="quarter" idx="3"/>
          </p:nvPr>
        </p:nvSpPr>
        <p:spPr>
          <a:xfrm>
            <a:off x="5715000" y="6305550"/>
            <a:ext cx="2895600" cy="476250"/>
          </a:xfrm>
          <a:prstGeom prst="rect">
            <a:avLst/>
          </a:prstGeom>
        </p:spPr>
        <p:txBody>
          <a:bodyPr anchor="b"/>
          <a:lstStyle>
            <a:lvl1pPr eaLnBrk="1" fontAlgn="auto" latinLnBrk="0" hangingPunct="1">
              <a:spcBef>
                <a:spcPts val="0"/>
              </a:spcBef>
              <a:spcAft>
                <a:spcPts val="0"/>
              </a:spcAft>
              <a:defRPr kumimoji="0" sz="1200">
                <a:solidFill>
                  <a:schemeClr val="bg2">
                    <a:shade val="50000"/>
                    <a:satMod val="200000"/>
                  </a:schemeClr>
                </a:solidFill>
                <a:effectLst/>
                <a:latin typeface="+mn-lt"/>
                <a:ea typeface="+mn-ea"/>
              </a:defRPr>
            </a:lvl1pPr>
            <a:extLst/>
          </a:lstStyle>
          <a:p>
            <a:pPr>
              <a:defRPr/>
            </a:pPr>
            <a:endParaRPr lang="zh-CN" altLang="en-US"/>
          </a:p>
        </p:txBody>
      </p:sp>
      <p:sp>
        <p:nvSpPr>
          <p:cNvPr id="22" name="灯片编号占位符 21"/>
          <p:cNvSpPr>
            <a:spLocks noGrp="1"/>
          </p:cNvSpPr>
          <p:nvPr>
            <p:ph type="sldNum" sz="quarter" idx="4"/>
          </p:nvPr>
        </p:nvSpPr>
        <p:spPr>
          <a:xfrm>
            <a:off x="8613775" y="6305550"/>
            <a:ext cx="457200" cy="476250"/>
          </a:xfrm>
          <a:prstGeom prst="rect">
            <a:avLst/>
          </a:prstGeom>
        </p:spPr>
        <p:txBody>
          <a:bodyPr anchor="b"/>
          <a:lstStyle>
            <a:lvl1pPr algn="ctr" eaLnBrk="1" fontAlgn="auto" latinLnBrk="0" hangingPunct="1">
              <a:spcBef>
                <a:spcPts val="0"/>
              </a:spcBef>
              <a:spcAft>
                <a:spcPts val="0"/>
              </a:spcAft>
              <a:defRPr kumimoji="0" sz="1200">
                <a:solidFill>
                  <a:schemeClr val="bg2">
                    <a:shade val="50000"/>
                    <a:satMod val="200000"/>
                  </a:schemeClr>
                </a:solidFill>
                <a:effectLst/>
                <a:latin typeface="+mn-lt"/>
                <a:ea typeface="+mn-ea"/>
              </a:defRPr>
            </a:lvl1pPr>
            <a:extLst/>
          </a:lstStyle>
          <a:p>
            <a:pPr>
              <a:defRPr/>
            </a:pPr>
            <a:fld id="{5ACD1B37-DD92-432D-B1DD-CDC5694581E6}" type="slidenum">
              <a:rPr lang="zh-CN" altLang="en-US"/>
              <a:pPr>
                <a:defRPr/>
              </a:pPr>
              <a:t>‹#›</a:t>
            </a:fld>
            <a:endParaRPr lang="zh-CN" altLang="en-US"/>
          </a:p>
        </p:txBody>
      </p:sp>
      <p:sp>
        <p:nvSpPr>
          <p:cNvPr id="15" name="矩形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Tree>
  </p:cSld>
  <p:clrMap bg1="lt1" tx1="dk1" bg2="lt2" tx2="dk2" accent1="accent1" accent2="accent2" accent3="accent3" accent4="accent4" accent5="accent5" accent6="accent6" hlink="hlink" folHlink="folHlink"/>
  <p:sldLayoutIdLst>
    <p:sldLayoutId id="2147483717" r:id="rId1"/>
    <p:sldLayoutId id="2147483712" r:id="rId2"/>
    <p:sldLayoutId id="2147483718" r:id="rId3"/>
    <p:sldLayoutId id="2147483713" r:id="rId4"/>
    <p:sldLayoutId id="2147483719" r:id="rId5"/>
    <p:sldLayoutId id="2147483714" r:id="rId6"/>
    <p:sldLayoutId id="2147483720" r:id="rId7"/>
    <p:sldLayoutId id="2147483721" r:id="rId8"/>
    <p:sldLayoutId id="2147483722" r:id="rId9"/>
    <p:sldLayoutId id="2147483715" r:id="rId10"/>
    <p:sldLayoutId id="2147483716" r:id="rId11"/>
  </p:sldLayoutIdLst>
  <p:transition spd="med" advClick="0" advTm="6000"/>
  <p:txStyles>
    <p:titleStyle>
      <a:lvl1pPr algn="l" rtl="0" eaLnBrk="1" fontAlgn="base" hangingPunct="1">
        <a:spcBef>
          <a:spcPct val="0"/>
        </a:spcBef>
        <a:spcAft>
          <a:spcPct val="0"/>
        </a:spcAft>
        <a:defRPr sz="4300" kern="1200">
          <a:solidFill>
            <a:srgbClr val="69666E"/>
          </a:solidFill>
          <a:effectLst>
            <a:outerShdw blurRad="50000" dist="30000" dir="5400000" algn="tl" rotWithShape="0">
              <a:srgbClr val="000000">
                <a:alpha val="30000"/>
              </a:srgbClr>
            </a:outerShdw>
          </a:effectLst>
          <a:latin typeface="+mj-lt"/>
          <a:ea typeface="+mj-ea"/>
          <a:cs typeface="+mj-cs"/>
        </a:defRPr>
      </a:lvl1pPr>
      <a:lvl2pPr algn="l" rtl="0" eaLnBrk="1" fontAlgn="base" hangingPunct="1">
        <a:spcBef>
          <a:spcPct val="0"/>
        </a:spcBef>
        <a:spcAft>
          <a:spcPct val="0"/>
        </a:spcAft>
        <a:defRPr sz="4300">
          <a:solidFill>
            <a:srgbClr val="69666E"/>
          </a:solidFill>
          <a:latin typeface="Gill Sans MT" pitchFamily="34" charset="0"/>
          <a:ea typeface="华文中宋" pitchFamily="2" charset="-122"/>
        </a:defRPr>
      </a:lvl2pPr>
      <a:lvl3pPr algn="l" rtl="0" eaLnBrk="1" fontAlgn="base" hangingPunct="1">
        <a:spcBef>
          <a:spcPct val="0"/>
        </a:spcBef>
        <a:spcAft>
          <a:spcPct val="0"/>
        </a:spcAft>
        <a:defRPr sz="4300">
          <a:solidFill>
            <a:srgbClr val="69666E"/>
          </a:solidFill>
          <a:latin typeface="Gill Sans MT" pitchFamily="34" charset="0"/>
          <a:ea typeface="华文中宋" pitchFamily="2" charset="-122"/>
        </a:defRPr>
      </a:lvl3pPr>
      <a:lvl4pPr algn="l" rtl="0" eaLnBrk="1" fontAlgn="base" hangingPunct="1">
        <a:spcBef>
          <a:spcPct val="0"/>
        </a:spcBef>
        <a:spcAft>
          <a:spcPct val="0"/>
        </a:spcAft>
        <a:defRPr sz="4300">
          <a:solidFill>
            <a:srgbClr val="69666E"/>
          </a:solidFill>
          <a:latin typeface="Gill Sans MT" pitchFamily="34" charset="0"/>
          <a:ea typeface="华文中宋" pitchFamily="2" charset="-122"/>
        </a:defRPr>
      </a:lvl4pPr>
      <a:lvl5pPr algn="l" rtl="0" eaLnBrk="1" fontAlgn="base" hangingPunct="1">
        <a:spcBef>
          <a:spcPct val="0"/>
        </a:spcBef>
        <a:spcAft>
          <a:spcPct val="0"/>
        </a:spcAft>
        <a:defRPr sz="4300">
          <a:solidFill>
            <a:srgbClr val="69666E"/>
          </a:solidFill>
          <a:latin typeface="Gill Sans MT" pitchFamily="34" charset="0"/>
          <a:ea typeface="华文中宋" pitchFamily="2" charset="-122"/>
        </a:defRPr>
      </a:lvl5pPr>
      <a:lvl6pPr marL="457200" algn="l" rtl="0" eaLnBrk="1" fontAlgn="base" hangingPunct="1">
        <a:spcBef>
          <a:spcPct val="0"/>
        </a:spcBef>
        <a:spcAft>
          <a:spcPct val="0"/>
        </a:spcAft>
        <a:defRPr sz="4300">
          <a:solidFill>
            <a:srgbClr val="69666E"/>
          </a:solidFill>
          <a:latin typeface="Gill Sans MT" pitchFamily="34" charset="0"/>
          <a:ea typeface="华文中宋" pitchFamily="2" charset="-122"/>
        </a:defRPr>
      </a:lvl6pPr>
      <a:lvl7pPr marL="914400" algn="l" rtl="0" eaLnBrk="1" fontAlgn="base" hangingPunct="1">
        <a:spcBef>
          <a:spcPct val="0"/>
        </a:spcBef>
        <a:spcAft>
          <a:spcPct val="0"/>
        </a:spcAft>
        <a:defRPr sz="4300">
          <a:solidFill>
            <a:srgbClr val="69666E"/>
          </a:solidFill>
          <a:latin typeface="Gill Sans MT" pitchFamily="34" charset="0"/>
          <a:ea typeface="华文中宋" pitchFamily="2" charset="-122"/>
        </a:defRPr>
      </a:lvl7pPr>
      <a:lvl8pPr marL="1371600" algn="l" rtl="0" eaLnBrk="1" fontAlgn="base" hangingPunct="1">
        <a:spcBef>
          <a:spcPct val="0"/>
        </a:spcBef>
        <a:spcAft>
          <a:spcPct val="0"/>
        </a:spcAft>
        <a:defRPr sz="4300">
          <a:solidFill>
            <a:srgbClr val="69666E"/>
          </a:solidFill>
          <a:latin typeface="Gill Sans MT" pitchFamily="34" charset="0"/>
          <a:ea typeface="华文中宋" pitchFamily="2" charset="-122"/>
        </a:defRPr>
      </a:lvl8pPr>
      <a:lvl9pPr marL="1828800" algn="l" rtl="0" eaLnBrk="1" fontAlgn="base" hangingPunct="1">
        <a:spcBef>
          <a:spcPct val="0"/>
        </a:spcBef>
        <a:spcAft>
          <a:spcPct val="0"/>
        </a:spcAft>
        <a:defRPr sz="4300">
          <a:solidFill>
            <a:srgbClr val="69666E"/>
          </a:solidFill>
          <a:latin typeface="Gill Sans MT" pitchFamily="34" charset="0"/>
          <a:ea typeface="华文中宋" pitchFamily="2" charset="-122"/>
        </a:defRPr>
      </a:lvl9pPr>
      <a:extLst/>
    </p:titleStyle>
    <p:bodyStyle>
      <a:lvl1pPr marL="365125" indent="-282575" algn="l" rtl="0" eaLnBrk="1" fontAlgn="base" hangingPunct="1">
        <a:spcBef>
          <a:spcPts val="60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639763" indent="-236538" algn="l" rtl="0" eaLnBrk="1" fontAlgn="base" hangingPunct="1">
        <a:spcBef>
          <a:spcPts val="550"/>
        </a:spcBef>
        <a:spcAft>
          <a:spcPct val="0"/>
        </a:spcAft>
        <a:buClr>
          <a:schemeClr val="accent1"/>
        </a:buClr>
        <a:buFont typeface="Verdana" pitchFamily="34" charset="0"/>
        <a:buChar char="◦"/>
        <a:defRPr sz="2800" kern="1200">
          <a:solidFill>
            <a:schemeClr val="tx1"/>
          </a:solidFill>
          <a:latin typeface="+mn-lt"/>
          <a:ea typeface="+mn-ea"/>
          <a:cs typeface="+mn-cs"/>
        </a:defRPr>
      </a:lvl2pPr>
      <a:lvl3pPr marL="885825" indent="-228600" algn="l" rtl="0" eaLnBrk="1" fontAlgn="base" hangingPunct="1">
        <a:spcBef>
          <a:spcPct val="20000"/>
        </a:spcBef>
        <a:spcAft>
          <a:spcPct val="0"/>
        </a:spcAft>
        <a:buClr>
          <a:schemeClr val="accent2"/>
        </a:buClr>
        <a:buFont typeface="Wingdings 2" pitchFamily="18" charset="2"/>
        <a:buChar char=""/>
        <a:defRPr sz="2400" kern="1200">
          <a:solidFill>
            <a:schemeClr val="tx1"/>
          </a:solidFill>
          <a:latin typeface="+mn-lt"/>
          <a:ea typeface="+mn-ea"/>
          <a:cs typeface="+mn-cs"/>
        </a:defRPr>
      </a:lvl3pPr>
      <a:lvl4pPr marL="1096963" indent="-173038" algn="l" rtl="0" eaLnBrk="1" fontAlgn="base" hangingPunct="1">
        <a:spcBef>
          <a:spcPct val="20000"/>
        </a:spcBef>
        <a:spcAft>
          <a:spcPct val="0"/>
        </a:spcAft>
        <a:buClr>
          <a:srgbClr val="6BB1C9"/>
        </a:buClr>
        <a:buFont typeface="Wingdings 2" pitchFamily="18" charset="2"/>
        <a:buChar char=""/>
        <a:defRPr sz="2000" kern="1200">
          <a:solidFill>
            <a:schemeClr val="tx1"/>
          </a:solidFill>
          <a:latin typeface="+mn-lt"/>
          <a:ea typeface="+mn-ea"/>
          <a:cs typeface="+mn-cs"/>
        </a:defRPr>
      </a:lvl4pPr>
      <a:lvl5pPr marL="1296988" indent="-182563" algn="l" rtl="0" eaLnBrk="1" fontAlgn="base" hangingPunct="1">
        <a:spcBef>
          <a:spcPct val="20000"/>
        </a:spcBef>
        <a:spcAft>
          <a:spcPct val="0"/>
        </a:spcAft>
        <a:buClr>
          <a:srgbClr val="6585CF"/>
        </a:buClr>
        <a:buFont typeface="Wingdings 2"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audio" Target="../media/audio2.wav"/><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56.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 Id="rId5" Type="http://schemas.openxmlformats.org/officeDocument/2006/relationships/image" Target="../media/image57.jpeg"/><Relationship Id="rId4" Type="http://schemas.openxmlformats.org/officeDocument/2006/relationships/image" Target="../media/image56.jpeg"/></Relationships>
</file>

<file path=ppt/slides/_rels/slide57.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 Id="rId4" Type="http://schemas.openxmlformats.org/officeDocument/2006/relationships/image" Target="../media/image60.jpeg"/></Relationships>
</file>

<file path=ppt/slides/_rels/slide5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xml"/><Relationship Id="rId4" Type="http://schemas.openxmlformats.org/officeDocument/2006/relationships/image" Target="../media/image63.jpeg"/></Relationships>
</file>

<file path=ppt/slides/_rels/slide59.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60.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971600" y="836712"/>
            <a:ext cx="8172400" cy="1107996"/>
          </a:xfrm>
          <a:prstGeom prst="rect">
            <a:avLst/>
          </a:prstGeom>
        </p:spPr>
        <p:txBody>
          <a:bodyPr wrap="square">
            <a:spAutoFit/>
          </a:bodyPr>
          <a:lstStyle/>
          <a:p>
            <a:pPr fontAlgn="auto">
              <a:spcBef>
                <a:spcPts val="0"/>
              </a:spcBef>
              <a:spcAft>
                <a:spcPts val="0"/>
              </a:spcAft>
              <a:defRPr/>
            </a:pPr>
            <a:r>
              <a:rPr lang="zh-CN" altLang="en-US" sz="6600" b="1" dirty="0" smtClean="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隶书" pitchFamily="49" charset="-122"/>
                <a:ea typeface="隶书" pitchFamily="49" charset="-122"/>
              </a:rPr>
              <a:t>  我们</a:t>
            </a:r>
            <a:r>
              <a:rPr lang="zh-CN" altLang="en-US" sz="6600" b="1" dirty="0">
                <a:ln w="18000">
                  <a:solidFill>
                    <a:schemeClr val="accent2">
                      <a:satMod val="140000"/>
                    </a:schemeClr>
                  </a:solidFill>
                  <a:prstDash val="solid"/>
                  <a:miter lim="800000"/>
                </a:ln>
                <a:solidFill>
                  <a:srgbClr val="FF0000"/>
                </a:solidFill>
                <a:effectLst>
                  <a:outerShdw blurRad="25500" dist="23000" dir="7020000" algn="tl">
                    <a:srgbClr val="000000">
                      <a:alpha val="50000"/>
                    </a:srgbClr>
                  </a:outerShdw>
                </a:effectLst>
                <a:latin typeface="隶书" pitchFamily="49" charset="-122"/>
                <a:ea typeface="隶书" pitchFamily="49" charset="-122"/>
              </a:rPr>
              <a:t>在一起的时候</a:t>
            </a:r>
            <a:endParaRPr lang="zh-CN" altLang="en-US" sz="6600" b="1" dirty="0">
              <a:solidFill>
                <a:srgbClr val="FF0000"/>
              </a:solidFill>
              <a:latin typeface="+mn-lt"/>
              <a:ea typeface="+mn-ea"/>
            </a:endParaRPr>
          </a:p>
        </p:txBody>
      </p:sp>
      <p:sp>
        <p:nvSpPr>
          <p:cNvPr id="3" name="矩形 2"/>
          <p:cNvSpPr/>
          <p:nvPr/>
        </p:nvSpPr>
        <p:spPr>
          <a:xfrm>
            <a:off x="971600" y="1916832"/>
            <a:ext cx="8172400" cy="2769989"/>
          </a:xfrm>
          <a:prstGeom prst="rect">
            <a:avLst/>
          </a:prstGeom>
        </p:spPr>
        <p:txBody>
          <a:bodyPr wrap="square">
            <a:spAutoFit/>
          </a:bodyPr>
          <a:lstStyle/>
          <a:p>
            <a:pPr algn="ctr" fontAlgn="auto">
              <a:spcBef>
                <a:spcPts val="0"/>
              </a:spcBef>
              <a:spcAft>
                <a:spcPts val="0"/>
              </a:spcAft>
              <a:defRPr/>
            </a:pPr>
            <a:r>
              <a:rPr lang="zh-CN" altLang="en-US" sz="6600" b="1" dirty="0" smtClean="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rPr>
              <a:t>浙江大学电机系</a:t>
            </a:r>
            <a:endParaRPr lang="en-US" altLang="zh-CN" sz="6600" b="1" dirty="0" smtClean="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endParaRPr>
          </a:p>
          <a:p>
            <a:pPr algn="ctr" fontAlgn="auto">
              <a:spcBef>
                <a:spcPts val="0"/>
              </a:spcBef>
              <a:spcAft>
                <a:spcPts val="0"/>
              </a:spcAft>
              <a:defRPr/>
            </a:pPr>
            <a:r>
              <a:rPr lang="zh-CN" altLang="en-US" sz="5400" b="1" dirty="0" smtClean="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rPr>
              <a:t>工</a:t>
            </a:r>
            <a:r>
              <a:rPr lang="zh-CN" altLang="en-US" sz="5400" b="1" dirty="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rPr>
              <a:t>企五七</a:t>
            </a:r>
            <a:r>
              <a:rPr lang="zh-CN" altLang="en-US" sz="5400" b="1" dirty="0" smtClean="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rPr>
              <a:t>班值年返校活动</a:t>
            </a:r>
            <a:endParaRPr lang="en-US" altLang="zh-CN" sz="5400" b="1" dirty="0" smtClean="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endParaRPr>
          </a:p>
          <a:p>
            <a:pPr algn="ctr" fontAlgn="auto">
              <a:spcBef>
                <a:spcPts val="0"/>
              </a:spcBef>
              <a:spcAft>
                <a:spcPts val="0"/>
              </a:spcAft>
              <a:defRPr/>
            </a:pPr>
            <a:r>
              <a:rPr lang="en-US" altLang="zh-CN" sz="5400" b="1" dirty="0" smtClean="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rPr>
              <a:t>(</a:t>
            </a:r>
            <a:r>
              <a:rPr lang="zh-CN" altLang="en-US" sz="5400" b="1" dirty="0" smtClean="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rPr>
              <a:t>中</a:t>
            </a:r>
            <a:r>
              <a:rPr lang="en-US" altLang="zh-CN" sz="5400" b="1" dirty="0" smtClean="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rPr>
              <a:t>)</a:t>
            </a:r>
          </a:p>
        </p:txBody>
      </p:sp>
      <p:sp>
        <p:nvSpPr>
          <p:cNvPr id="4" name="矩形 6"/>
          <p:cNvSpPr>
            <a:spLocks noChangeArrowheads="1"/>
          </p:cNvSpPr>
          <p:nvPr/>
        </p:nvSpPr>
        <p:spPr bwMode="auto">
          <a:xfrm>
            <a:off x="971600" y="5013176"/>
            <a:ext cx="8172400" cy="830997"/>
          </a:xfrm>
          <a:prstGeom prst="rect">
            <a:avLst/>
          </a:prstGeom>
          <a:noFill/>
          <a:ln w="9525">
            <a:noFill/>
            <a:miter lim="800000"/>
            <a:headEnd/>
            <a:tailEnd/>
          </a:ln>
        </p:spPr>
        <p:txBody>
          <a:bodyPr wrap="square">
            <a:spAutoFit/>
          </a:bodyPr>
          <a:lstStyle/>
          <a:p>
            <a:pPr algn="ctr"/>
            <a:r>
              <a:rPr lang="en-US" altLang="zh-CN" sz="4800" b="1" dirty="0" smtClean="0">
                <a:solidFill>
                  <a:srgbClr val="92D050"/>
                </a:solidFill>
                <a:latin typeface="隶书" pitchFamily="49" charset="-122"/>
                <a:ea typeface="隶书" pitchFamily="49" charset="-122"/>
              </a:rPr>
              <a:t>1987</a:t>
            </a:r>
            <a:r>
              <a:rPr lang="zh-CN" altLang="en-US" sz="4800" b="1" dirty="0">
                <a:solidFill>
                  <a:srgbClr val="92D050"/>
                </a:solidFill>
                <a:latin typeface="隶书" pitchFamily="49" charset="-122"/>
                <a:ea typeface="隶书" pitchFamily="49" charset="-122"/>
              </a:rPr>
              <a:t>年</a:t>
            </a:r>
            <a:r>
              <a:rPr lang="en-US" altLang="zh-CN" sz="4800" b="1" dirty="0">
                <a:solidFill>
                  <a:srgbClr val="92D050"/>
                </a:solidFill>
                <a:latin typeface="隶书" pitchFamily="49" charset="-122"/>
                <a:ea typeface="隶书" pitchFamily="49" charset="-122"/>
              </a:rPr>
              <a:t>4</a:t>
            </a:r>
            <a:r>
              <a:rPr lang="zh-CN" altLang="en-US" sz="4800" b="1" dirty="0">
                <a:solidFill>
                  <a:srgbClr val="92D050"/>
                </a:solidFill>
                <a:latin typeface="隶书" pitchFamily="49" charset="-122"/>
                <a:ea typeface="隶书" pitchFamily="49" charset="-122"/>
              </a:rPr>
              <a:t>月</a:t>
            </a:r>
            <a:r>
              <a:rPr lang="en-US" altLang="zh-CN" sz="4800" b="1" dirty="0">
                <a:solidFill>
                  <a:srgbClr val="92D050"/>
                </a:solidFill>
                <a:latin typeface="隶书" pitchFamily="49" charset="-122"/>
                <a:ea typeface="隶书" pitchFamily="49" charset="-122"/>
              </a:rPr>
              <a:t>2-5</a:t>
            </a:r>
            <a:r>
              <a:rPr lang="zh-CN" altLang="en-US" sz="4800" b="1" dirty="0">
                <a:solidFill>
                  <a:srgbClr val="92D050"/>
                </a:solidFill>
                <a:latin typeface="隶书" pitchFamily="49" charset="-122"/>
                <a:ea typeface="隶书" pitchFamily="49" charset="-122"/>
              </a:rPr>
              <a:t>日</a:t>
            </a:r>
          </a:p>
        </p:txBody>
      </p:sp>
    </p:spTree>
  </p:cSld>
  <p:clrMapOvr>
    <a:masterClrMapping/>
  </p:clrMapOvr>
  <p:transition spd="med" advClick="0" advTm="16000">
    <p:sndAc>
      <p:stSnd loop="1">
        <p:snd r:embed="rId3" name="一剪梅.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1"/>
                                          </p:val>
                                        </p:tav>
                                        <p:tav tm="100000">
                                          <p:val>
                                            <p:strVal val="#ppt_x"/>
                                          </p:val>
                                        </p:tav>
                                      </p:tavLst>
                                    </p:anim>
                                    <p:anim calcmode="lin" valueType="num">
                                      <p:cBhvr>
                                        <p:cTn id="9" dur="20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34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3"/>
                                        </p:tgtEl>
                                        <p:attrNameLst>
                                          <p:attrName>style.visibility</p:attrName>
                                        </p:attrNameLst>
                                      </p:cBhvr>
                                      <p:to>
                                        <p:strVal val="visible"/>
                                      </p:to>
                                    </p:set>
                                    <p:anim calcmode="discrete" valueType="clr">
                                      <p:cBhvr override="childStyle">
                                        <p:cTn id="13" dur="2000"/>
                                        <p:tgtEl>
                                          <p:spTgt spid="3"/>
                                        </p:tgtEl>
                                        <p:attrNameLst>
                                          <p:attrName>style.color</p:attrName>
                                        </p:attrNameLst>
                                      </p:cBhvr>
                                      <p:tavLst>
                                        <p:tav tm="0">
                                          <p:val>
                                            <p:clrVal>
                                              <a:schemeClr val="accent2"/>
                                            </p:clrVal>
                                          </p:val>
                                        </p:tav>
                                        <p:tav tm="50000">
                                          <p:val>
                                            <p:clrVal>
                                              <a:schemeClr val="hlink"/>
                                            </p:clrVal>
                                          </p:val>
                                        </p:tav>
                                      </p:tavLst>
                                    </p:anim>
                                    <p:anim calcmode="discrete" valueType="clr">
                                      <p:cBhvr>
                                        <p:cTn id="14" dur="2000"/>
                                        <p:tgtEl>
                                          <p:spTgt spid="3"/>
                                        </p:tgtEl>
                                        <p:attrNameLst>
                                          <p:attrName>fillcolor</p:attrName>
                                        </p:attrNameLst>
                                      </p:cBhvr>
                                      <p:tavLst>
                                        <p:tav tm="0">
                                          <p:val>
                                            <p:clrVal>
                                              <a:schemeClr val="accent2"/>
                                            </p:clrVal>
                                          </p:val>
                                        </p:tav>
                                        <p:tav tm="50000">
                                          <p:val>
                                            <p:clrVal>
                                              <a:schemeClr val="hlink"/>
                                            </p:clrVal>
                                          </p:val>
                                        </p:tav>
                                      </p:tavLst>
                                    </p:anim>
                                    <p:set>
                                      <p:cBhvr>
                                        <p:cTn id="15" dur="2000"/>
                                        <p:tgtEl>
                                          <p:spTgt spid="3"/>
                                        </p:tgtEl>
                                        <p:attrNameLst>
                                          <p:attrName>fill.type</p:attrName>
                                        </p:attrNameLst>
                                      </p:cBhvr>
                                      <p:to>
                                        <p:strVal val="solid"/>
                                      </p:to>
                                    </p:set>
                                  </p:childTnLst>
                                </p:cTn>
                              </p:par>
                            </p:childTnLst>
                          </p:cTn>
                        </p:par>
                        <p:par>
                          <p:cTn id="16" fill="hold">
                            <p:stCondLst>
                              <p:cond delay="25400"/>
                            </p:stCondLst>
                            <p:childTnLst>
                              <p:par>
                                <p:cTn id="17" presetID="7" presetClass="entr" presetSubtype="4"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3000" fill="hold"/>
                                        <p:tgtEl>
                                          <p:spTgt spid="4"/>
                                        </p:tgtEl>
                                        <p:attrNameLst>
                                          <p:attrName>ppt_x</p:attrName>
                                        </p:attrNameLst>
                                      </p:cBhvr>
                                      <p:tavLst>
                                        <p:tav tm="0">
                                          <p:val>
                                            <p:strVal val="#ppt_x"/>
                                          </p:val>
                                        </p:tav>
                                        <p:tav tm="100000">
                                          <p:val>
                                            <p:strVal val="#ppt_x"/>
                                          </p:val>
                                        </p:tav>
                                      </p:tavLst>
                                    </p:anim>
                                    <p:anim calcmode="lin" valueType="num">
                                      <p:cBhvr additive="base">
                                        <p:cTn id="20"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71600" y="332656"/>
            <a:ext cx="8172400" cy="936104"/>
          </a:xfrm>
        </p:spPr>
        <p:txBody>
          <a:bodyPr>
            <a:normAutofit fontScale="90000"/>
          </a:bodyPr>
          <a:lstStyle/>
          <a:p>
            <a:pPr marL="54864" algn="ctr" eaLnBrk="1" fontAlgn="auto" hangingPunct="1">
              <a:spcAft>
                <a:spcPts val="0"/>
              </a:spcAft>
              <a:defRPr/>
            </a:pPr>
            <a:r>
              <a:rPr lang="zh-CN" altLang="zh-CN" sz="6000" b="1" dirty="0" smtClean="0">
                <a:solidFill>
                  <a:srgbClr val="FFC000"/>
                </a:solidFill>
                <a:latin typeface="华文彩云" pitchFamily="2" charset="-122"/>
                <a:ea typeface="华文彩云" pitchFamily="2" charset="-122"/>
              </a:rPr>
              <a:t>十月桂枝香 </a:t>
            </a:r>
            <a:r>
              <a:rPr lang="en-US" altLang="zh-CN" sz="6000" b="1" dirty="0" smtClean="0">
                <a:solidFill>
                  <a:srgbClr val="FFC000"/>
                </a:solidFill>
                <a:latin typeface="华文彩云" pitchFamily="2" charset="-122"/>
                <a:ea typeface="华文彩云" pitchFamily="2" charset="-122"/>
              </a:rPr>
              <a:t>  </a:t>
            </a:r>
            <a:r>
              <a:rPr lang="zh-CN" altLang="zh-CN" sz="6000" b="1" dirty="0" smtClean="0">
                <a:solidFill>
                  <a:srgbClr val="FFC000"/>
                </a:solidFill>
                <a:latin typeface="华文彩云" pitchFamily="2" charset="-122"/>
                <a:ea typeface="华文彩云" pitchFamily="2" charset="-122"/>
              </a:rPr>
              <a:t>银髪母校行</a:t>
            </a:r>
            <a:endParaRPr lang="zh-CN" altLang="en-US" sz="5300" dirty="0">
              <a:solidFill>
                <a:srgbClr val="FF0000"/>
              </a:solidFill>
              <a:latin typeface="新宋体" pitchFamily="49" charset="-122"/>
              <a:ea typeface="新宋体" pitchFamily="49" charset="-122"/>
            </a:endParaRPr>
          </a:p>
        </p:txBody>
      </p:sp>
      <p:sp>
        <p:nvSpPr>
          <p:cNvPr id="3" name="内容占位符 2"/>
          <p:cNvSpPr>
            <a:spLocks noGrp="1"/>
          </p:cNvSpPr>
          <p:nvPr>
            <p:ph idx="1"/>
          </p:nvPr>
        </p:nvSpPr>
        <p:spPr>
          <a:xfrm>
            <a:off x="971600" y="5157788"/>
            <a:ext cx="8172400" cy="719137"/>
          </a:xfrm>
        </p:spPr>
        <p:txBody>
          <a:bodyPr/>
          <a:lstStyle/>
          <a:p>
            <a:pPr algn="ctr" eaLnBrk="1" hangingPunct="1">
              <a:buNone/>
            </a:pPr>
            <a:r>
              <a:rPr lang="en-US" altLang="zh-CN" sz="3600" b="1" dirty="0" smtClean="0">
                <a:solidFill>
                  <a:srgbClr val="FFC000"/>
                </a:solidFill>
                <a:latin typeface="华文中宋" pitchFamily="2" charset="-122"/>
                <a:ea typeface="华文中宋" pitchFamily="2" charset="-122"/>
              </a:rPr>
              <a:t>2012</a:t>
            </a:r>
            <a:r>
              <a:rPr lang="zh-CN" altLang="en-US" sz="3600" b="1" dirty="0" smtClean="0">
                <a:solidFill>
                  <a:srgbClr val="FFC000"/>
                </a:solidFill>
                <a:latin typeface="华文中宋" pitchFamily="2" charset="-122"/>
                <a:ea typeface="华文中宋" pitchFamily="2" charset="-122"/>
              </a:rPr>
              <a:t>年</a:t>
            </a:r>
            <a:r>
              <a:rPr lang="en-US" altLang="zh-CN" sz="3600" b="1" dirty="0" smtClean="0">
                <a:solidFill>
                  <a:srgbClr val="FFC000"/>
                </a:solidFill>
                <a:latin typeface="华文中宋" pitchFamily="2" charset="-122"/>
                <a:ea typeface="华文中宋" pitchFamily="2" charset="-122"/>
              </a:rPr>
              <a:t>10</a:t>
            </a:r>
            <a:r>
              <a:rPr lang="zh-CN" altLang="en-US" sz="3600" b="1" dirty="0" smtClean="0">
                <a:solidFill>
                  <a:srgbClr val="FFC000"/>
                </a:solidFill>
                <a:latin typeface="华文中宋" pitchFamily="2" charset="-122"/>
                <a:ea typeface="华文中宋" pitchFamily="2" charset="-122"/>
              </a:rPr>
              <a:t>月</a:t>
            </a:r>
            <a:r>
              <a:rPr lang="en-US" altLang="zh-CN" sz="3600" b="1" dirty="0" smtClean="0">
                <a:solidFill>
                  <a:srgbClr val="FFC000"/>
                </a:solidFill>
                <a:latin typeface="华文中宋" pitchFamily="2" charset="-122"/>
                <a:ea typeface="华文中宋" pitchFamily="2" charset="-122"/>
              </a:rPr>
              <a:t>10</a:t>
            </a:r>
            <a:r>
              <a:rPr lang="zh-CN" altLang="en-US" sz="3600" b="1" dirty="0" smtClean="0">
                <a:solidFill>
                  <a:srgbClr val="FFC000"/>
                </a:solidFill>
                <a:latin typeface="华文中宋" pitchFamily="2" charset="-122"/>
                <a:ea typeface="华文中宋" pitchFamily="2" charset="-122"/>
              </a:rPr>
              <a:t>日</a:t>
            </a:r>
            <a:r>
              <a:rPr lang="en-US" altLang="zh-CN" sz="3600" b="1" dirty="0" smtClean="0">
                <a:solidFill>
                  <a:srgbClr val="FFC000"/>
                </a:solidFill>
                <a:latin typeface="华文中宋" pitchFamily="2" charset="-122"/>
                <a:ea typeface="华文中宋" pitchFamily="2" charset="-122"/>
              </a:rPr>
              <a:t>---10</a:t>
            </a:r>
            <a:r>
              <a:rPr lang="zh-CN" altLang="en-US" sz="3600" b="1" dirty="0" smtClean="0">
                <a:solidFill>
                  <a:srgbClr val="FFC000"/>
                </a:solidFill>
                <a:latin typeface="华文中宋" pitchFamily="2" charset="-122"/>
                <a:ea typeface="华文中宋" pitchFamily="2" charset="-122"/>
              </a:rPr>
              <a:t>月</a:t>
            </a:r>
            <a:r>
              <a:rPr lang="en-US" altLang="zh-CN" sz="3600" b="1" dirty="0" smtClean="0">
                <a:solidFill>
                  <a:srgbClr val="FFC000"/>
                </a:solidFill>
                <a:latin typeface="华文中宋" pitchFamily="2" charset="-122"/>
                <a:ea typeface="华文中宋" pitchFamily="2" charset="-122"/>
              </a:rPr>
              <a:t>13</a:t>
            </a:r>
            <a:r>
              <a:rPr lang="zh-CN" altLang="en-US" sz="3600" b="1" dirty="0" smtClean="0">
                <a:solidFill>
                  <a:srgbClr val="FFC000"/>
                </a:solidFill>
                <a:latin typeface="华文中宋" pitchFamily="2" charset="-122"/>
                <a:ea typeface="华文中宋" pitchFamily="2" charset="-122"/>
              </a:rPr>
              <a:t>日</a:t>
            </a:r>
            <a:endParaRPr lang="zh-CN" altLang="zh-CN" sz="3600" b="1" dirty="0" smtClean="0">
              <a:solidFill>
                <a:srgbClr val="FFC000"/>
              </a:solidFill>
              <a:latin typeface="华文中宋" pitchFamily="2" charset="-122"/>
              <a:ea typeface="华文中宋" pitchFamily="2" charset="-122"/>
            </a:endParaRPr>
          </a:p>
        </p:txBody>
      </p:sp>
      <p:sp>
        <p:nvSpPr>
          <p:cNvPr id="4" name="TextBox 3"/>
          <p:cNvSpPr txBox="1">
            <a:spLocks noChangeArrowheads="1"/>
          </p:cNvSpPr>
          <p:nvPr/>
        </p:nvSpPr>
        <p:spPr bwMode="auto">
          <a:xfrm>
            <a:off x="971600" y="1484784"/>
            <a:ext cx="8172400" cy="3170099"/>
          </a:xfrm>
          <a:prstGeom prst="rect">
            <a:avLst/>
          </a:prstGeom>
          <a:noFill/>
          <a:ln w="9525">
            <a:noFill/>
            <a:miter lim="800000"/>
            <a:headEnd/>
            <a:tailEnd/>
          </a:ln>
        </p:spPr>
        <p:txBody>
          <a:bodyPr wrap="square">
            <a:spAutoFit/>
          </a:bodyPr>
          <a:lstStyle/>
          <a:p>
            <a:r>
              <a:rPr lang="zh-CN" altLang="en-US" sz="4000" b="1" dirty="0" smtClean="0">
                <a:solidFill>
                  <a:srgbClr val="92D050"/>
                </a:solidFill>
                <a:latin typeface="新宋体" pitchFamily="49" charset="-122"/>
                <a:ea typeface="新宋体" pitchFamily="49" charset="-122"/>
              </a:rPr>
              <a:t> </a:t>
            </a:r>
            <a:r>
              <a:rPr lang="zh-CN" altLang="en-US" sz="3600" b="1" dirty="0" smtClean="0">
                <a:solidFill>
                  <a:srgbClr val="92D050"/>
                </a:solidFill>
                <a:latin typeface="华文中宋" pitchFamily="2" charset="-122"/>
                <a:ea typeface="华文中宋" pitchFamily="2" charset="-122"/>
              </a:rPr>
              <a:t>电机系</a:t>
            </a:r>
            <a:r>
              <a:rPr lang="zh-CN" altLang="zh-CN" sz="3600" b="1" dirty="0" smtClean="0">
                <a:solidFill>
                  <a:srgbClr val="92D050"/>
                </a:solidFill>
                <a:latin typeface="华文中宋" pitchFamily="2" charset="-122"/>
                <a:ea typeface="华文中宋" pitchFamily="2" charset="-122"/>
              </a:rPr>
              <a:t> </a:t>
            </a:r>
            <a:r>
              <a:rPr lang="zh-CN" altLang="zh-CN" sz="3600" b="1" dirty="0">
                <a:solidFill>
                  <a:srgbClr val="92D050"/>
                </a:solidFill>
                <a:latin typeface="华文中宋" pitchFamily="2" charset="-122"/>
                <a:ea typeface="华文中宋" pitchFamily="2" charset="-122"/>
              </a:rPr>
              <a:t>工企专业</a:t>
            </a:r>
            <a:r>
              <a:rPr lang="en-US" altLang="zh-CN" sz="3600" b="1" dirty="0">
                <a:solidFill>
                  <a:srgbClr val="92D050"/>
                </a:solidFill>
                <a:latin typeface="华文中宋" pitchFamily="2" charset="-122"/>
                <a:ea typeface="华文中宋" pitchFamily="2" charset="-122"/>
              </a:rPr>
              <a:t>61</a:t>
            </a:r>
            <a:r>
              <a:rPr lang="zh-CN" altLang="zh-CN" sz="3600" b="1" dirty="0">
                <a:solidFill>
                  <a:srgbClr val="92D050"/>
                </a:solidFill>
                <a:latin typeface="华文中宋" pitchFamily="2" charset="-122"/>
                <a:ea typeface="华文中宋" pitchFamily="2" charset="-122"/>
              </a:rPr>
              <a:t>、</a:t>
            </a:r>
            <a:r>
              <a:rPr lang="en-US" altLang="zh-CN" sz="3600" b="1" dirty="0">
                <a:solidFill>
                  <a:srgbClr val="92D050"/>
                </a:solidFill>
                <a:latin typeface="华文中宋" pitchFamily="2" charset="-122"/>
                <a:ea typeface="华文中宋" pitchFamily="2" charset="-122"/>
              </a:rPr>
              <a:t>62</a:t>
            </a:r>
            <a:r>
              <a:rPr lang="zh-CN" altLang="zh-CN" sz="3600" b="1" dirty="0">
                <a:solidFill>
                  <a:srgbClr val="92D050"/>
                </a:solidFill>
                <a:latin typeface="华文中宋" pitchFamily="2" charset="-122"/>
                <a:ea typeface="华文中宋" pitchFamily="2" charset="-122"/>
              </a:rPr>
              <a:t>、</a:t>
            </a:r>
            <a:r>
              <a:rPr lang="en-US" altLang="zh-CN" sz="3600" b="1" dirty="0">
                <a:solidFill>
                  <a:srgbClr val="92D050"/>
                </a:solidFill>
                <a:latin typeface="华文中宋" pitchFamily="2" charset="-122"/>
                <a:ea typeface="华文中宋" pitchFamily="2" charset="-122"/>
              </a:rPr>
              <a:t>63</a:t>
            </a:r>
            <a:r>
              <a:rPr lang="zh-CN" altLang="zh-CN" sz="3600" b="1" dirty="0">
                <a:solidFill>
                  <a:srgbClr val="92D050"/>
                </a:solidFill>
                <a:latin typeface="华文中宋" pitchFamily="2" charset="-122"/>
                <a:ea typeface="华文中宋" pitchFamily="2" charset="-122"/>
              </a:rPr>
              <a:t>届同学</a:t>
            </a:r>
            <a:endParaRPr lang="en-US" altLang="zh-CN" sz="3600" b="1" dirty="0">
              <a:solidFill>
                <a:srgbClr val="92D050"/>
              </a:solidFill>
              <a:latin typeface="华文中宋" pitchFamily="2" charset="-122"/>
              <a:ea typeface="华文中宋" pitchFamily="2" charset="-122"/>
            </a:endParaRPr>
          </a:p>
          <a:p>
            <a:r>
              <a:rPr lang="en-US" altLang="zh-CN" sz="3600" b="1" dirty="0">
                <a:solidFill>
                  <a:srgbClr val="FF0000"/>
                </a:solidFill>
                <a:latin typeface="新宋体" pitchFamily="49" charset="-122"/>
                <a:ea typeface="新宋体" pitchFamily="49" charset="-122"/>
              </a:rPr>
              <a:t/>
            </a:r>
            <a:br>
              <a:rPr lang="en-US" altLang="zh-CN" sz="3600" b="1" dirty="0">
                <a:solidFill>
                  <a:srgbClr val="FF0000"/>
                </a:solidFill>
                <a:latin typeface="新宋体" pitchFamily="49" charset="-122"/>
                <a:ea typeface="新宋体" pitchFamily="49" charset="-122"/>
              </a:rPr>
            </a:br>
            <a:r>
              <a:rPr lang="en-US" altLang="zh-CN" sz="3600" b="1" dirty="0" smtClean="0">
                <a:solidFill>
                  <a:srgbClr val="FF0000"/>
                </a:solidFill>
                <a:latin typeface="新宋体" pitchFamily="49" charset="-122"/>
                <a:ea typeface="新宋体" pitchFamily="49" charset="-122"/>
              </a:rPr>
              <a:t>  </a:t>
            </a:r>
            <a:r>
              <a:rPr lang="zh-CN" altLang="zh-CN" sz="4400" b="1" dirty="0" smtClean="0">
                <a:solidFill>
                  <a:srgbClr val="92D050"/>
                </a:solidFill>
                <a:latin typeface="+mn-ea"/>
                <a:ea typeface="+mn-ea"/>
              </a:rPr>
              <a:t>毕业五</a:t>
            </a:r>
            <a:r>
              <a:rPr lang="zh-CN" altLang="en-US" sz="4400" b="1" dirty="0" smtClean="0">
                <a:solidFill>
                  <a:srgbClr val="92D050"/>
                </a:solidFill>
                <a:latin typeface="+mn-ea"/>
                <a:ea typeface="+mn-ea"/>
              </a:rPr>
              <a:t>十周年纪念返校</a:t>
            </a:r>
            <a:r>
              <a:rPr lang="zh-CN" altLang="zh-CN" sz="4400" b="1" dirty="0" smtClean="0">
                <a:solidFill>
                  <a:srgbClr val="92D050"/>
                </a:solidFill>
                <a:latin typeface="+mn-ea"/>
                <a:ea typeface="+mn-ea"/>
              </a:rPr>
              <a:t>聚会</a:t>
            </a:r>
            <a:endParaRPr lang="en-US" altLang="zh-CN" sz="4400" b="1" dirty="0" smtClean="0">
              <a:solidFill>
                <a:srgbClr val="92D050"/>
              </a:solidFill>
              <a:latin typeface="+mn-ea"/>
              <a:ea typeface="+mn-ea"/>
            </a:endParaRPr>
          </a:p>
          <a:p>
            <a:r>
              <a:rPr lang="zh-CN" altLang="en-US" sz="4000" b="1" dirty="0" smtClean="0">
                <a:solidFill>
                  <a:srgbClr val="92D050"/>
                </a:solidFill>
                <a:latin typeface="+mn-ea"/>
                <a:ea typeface="+mn-ea"/>
              </a:rPr>
              <a:t>  </a:t>
            </a:r>
            <a:endParaRPr lang="en-US" altLang="zh-CN" sz="4000" b="1" dirty="0" smtClean="0">
              <a:solidFill>
                <a:srgbClr val="92D050"/>
              </a:solidFill>
              <a:latin typeface="+mn-ea"/>
              <a:ea typeface="+mn-ea"/>
            </a:endParaRPr>
          </a:p>
          <a:p>
            <a:r>
              <a:rPr lang="en-US" altLang="zh-CN" sz="4000" b="1" dirty="0" smtClean="0">
                <a:solidFill>
                  <a:srgbClr val="92D050"/>
                </a:solidFill>
                <a:latin typeface="+mn-ea"/>
                <a:ea typeface="+mn-ea"/>
              </a:rPr>
              <a:t>    </a:t>
            </a:r>
            <a:r>
              <a:rPr lang="zh-CN" altLang="en-US" sz="4000" b="1" dirty="0" smtClean="0">
                <a:solidFill>
                  <a:srgbClr val="7030A0"/>
                </a:solidFill>
                <a:latin typeface="+mn-ea"/>
                <a:ea typeface="+mn-ea"/>
              </a:rPr>
              <a:t>兼工企</a:t>
            </a:r>
            <a:r>
              <a:rPr lang="en-US" altLang="zh-CN" sz="4000" b="1" dirty="0" smtClean="0">
                <a:solidFill>
                  <a:srgbClr val="7030A0"/>
                </a:solidFill>
                <a:latin typeface="+mn-ea"/>
                <a:ea typeface="+mn-ea"/>
              </a:rPr>
              <a:t>57</a:t>
            </a:r>
            <a:r>
              <a:rPr lang="zh-CN" altLang="en-US" sz="4000" b="1" dirty="0" smtClean="0">
                <a:solidFill>
                  <a:srgbClr val="7030A0"/>
                </a:solidFill>
                <a:latin typeface="+mn-ea"/>
                <a:ea typeface="+mn-ea"/>
              </a:rPr>
              <a:t>级第四次返校活动</a:t>
            </a:r>
            <a:endParaRPr lang="zh-CN" altLang="en-US" sz="4000" b="1" dirty="0">
              <a:solidFill>
                <a:srgbClr val="7030A0"/>
              </a:solidFill>
              <a:latin typeface="+mn-ea"/>
              <a:ea typeface="+mn-ea"/>
            </a:endParaRPr>
          </a:p>
        </p:txBody>
      </p:sp>
    </p:spTree>
  </p:cSld>
  <p:clrMapOvr>
    <a:masterClrMapping/>
  </p:clrMapOvr>
  <p:transition spd="med"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200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2000"/>
                                        <p:tgtEl>
                                          <p:spTgt spid="2"/>
                                        </p:tgtEl>
                                        <p:attrNameLst>
                                          <p:attrName>fillcolor</p:attrName>
                                        </p:attrNameLst>
                                      </p:cBhvr>
                                      <p:tavLst>
                                        <p:tav tm="0">
                                          <p:val>
                                            <p:clrVal>
                                              <a:schemeClr val="accent2"/>
                                            </p:clrVal>
                                          </p:val>
                                        </p:tav>
                                        <p:tav tm="50000">
                                          <p:val>
                                            <p:clrVal>
                                              <a:schemeClr val="hlink"/>
                                            </p:clrVal>
                                          </p:val>
                                        </p:tav>
                                      </p:tavLst>
                                    </p:anim>
                                    <p:set>
                                      <p:cBhvr>
                                        <p:cTn id="9" dur="2000"/>
                                        <p:tgtEl>
                                          <p:spTgt spid="2"/>
                                        </p:tgtEl>
                                        <p:attrNameLst>
                                          <p:attrName>fill.type</p:attrName>
                                        </p:attrNameLst>
                                      </p:cBhvr>
                                      <p:to>
                                        <p:strVal val="solid"/>
                                      </p:to>
                                    </p:set>
                                  </p:childTnLst>
                                </p:cTn>
                              </p:par>
                            </p:childTnLst>
                          </p:cTn>
                        </p:par>
                        <p:par>
                          <p:cTn id="10" fill="hold">
                            <p:stCondLst>
                              <p:cond delay="11000"/>
                            </p:stCondLst>
                            <p:childTnLst>
                              <p:par>
                                <p:cTn id="11" presetID="56" presetClass="entr" presetSubtype="0" fill="hold" nodeType="afterEffect">
                                  <p:stCondLst>
                                    <p:cond delay="0"/>
                                  </p:stCondLst>
                                  <p:iterate type="lt">
                                    <p:tmPct val="10000"/>
                                  </p:iterate>
                                  <p:childTnLst>
                                    <p:set>
                                      <p:cBhvr>
                                        <p:cTn id="12" dur="1" fill="hold">
                                          <p:stCondLst>
                                            <p:cond delay="0"/>
                                          </p:stCondLst>
                                        </p:cTn>
                                        <p:tgtEl>
                                          <p:spTgt spid="4">
                                            <p:txEl>
                                              <p:pRg st="0" end="0"/>
                                            </p:txEl>
                                          </p:spTgt>
                                        </p:tgtEl>
                                        <p:attrNameLst>
                                          <p:attrName>style.visibility</p:attrName>
                                        </p:attrNameLst>
                                      </p:cBhvr>
                                      <p:to>
                                        <p:strVal val="visible"/>
                                      </p:to>
                                    </p:set>
                                    <p:anim by="(-#ppt_w*2)" calcmode="lin" valueType="num">
                                      <p:cBhvr rctx="PPT">
                                        <p:cTn id="13" dur="1000" autoRev="1" fill="hold">
                                          <p:stCondLst>
                                            <p:cond delay="0"/>
                                          </p:stCondLst>
                                        </p:cTn>
                                        <p:tgtEl>
                                          <p:spTgt spid="4">
                                            <p:txEl>
                                              <p:pRg st="0" end="0"/>
                                            </p:txEl>
                                          </p:spTgt>
                                        </p:tgtEl>
                                        <p:attrNameLst>
                                          <p:attrName>ppt_w</p:attrName>
                                        </p:attrNameLst>
                                      </p:cBhvr>
                                    </p:anim>
                                    <p:anim by="(#ppt_w*0.50)" calcmode="lin" valueType="num">
                                      <p:cBhvr>
                                        <p:cTn id="14" dur="1000" decel="50000" autoRev="1" fill="hold">
                                          <p:stCondLst>
                                            <p:cond delay="0"/>
                                          </p:stCondLst>
                                        </p:cTn>
                                        <p:tgtEl>
                                          <p:spTgt spid="4">
                                            <p:txEl>
                                              <p:pRg st="0" end="0"/>
                                            </p:txEl>
                                          </p:spTgt>
                                        </p:tgtEl>
                                        <p:attrNameLst>
                                          <p:attrName>ppt_x</p:attrName>
                                        </p:attrNameLst>
                                      </p:cBhvr>
                                    </p:anim>
                                    <p:anim from="(-#ppt_h/2)" to="(#ppt_y)" calcmode="lin" valueType="num">
                                      <p:cBhvr>
                                        <p:cTn id="15" dur="2000" fill="hold">
                                          <p:stCondLst>
                                            <p:cond delay="0"/>
                                          </p:stCondLst>
                                        </p:cTn>
                                        <p:tgtEl>
                                          <p:spTgt spid="4">
                                            <p:txEl>
                                              <p:pRg st="0" end="0"/>
                                            </p:txEl>
                                          </p:spTgt>
                                        </p:tgtEl>
                                        <p:attrNameLst>
                                          <p:attrName>ppt_y</p:attrName>
                                        </p:attrNameLst>
                                      </p:cBhvr>
                                    </p:anim>
                                    <p:animRot by="21600000">
                                      <p:cBhvr>
                                        <p:cTn id="16" dur="2000" fill="hold">
                                          <p:stCondLst>
                                            <p:cond delay="0"/>
                                          </p:stCondLst>
                                        </p:cTn>
                                        <p:tgtEl>
                                          <p:spTgt spid="4">
                                            <p:txEl>
                                              <p:pRg st="0" end="0"/>
                                            </p:txEl>
                                          </p:spTgt>
                                        </p:tgtEl>
                                        <p:attrNameLst>
                                          <p:attrName>r</p:attrName>
                                        </p:attrNameLst>
                                      </p:cBhvr>
                                    </p:animRot>
                                  </p:childTnLst>
                                </p:cTn>
                              </p:par>
                            </p:childTnLst>
                          </p:cTn>
                        </p:par>
                        <p:par>
                          <p:cTn id="17" fill="hold">
                            <p:stCondLst>
                              <p:cond delay="16400"/>
                            </p:stCondLst>
                            <p:childTnLst>
                              <p:par>
                                <p:cTn id="18" presetID="56" presetClass="entr" presetSubtype="0" fill="hold" nodeType="afterEffect">
                                  <p:stCondLst>
                                    <p:cond delay="0"/>
                                  </p:stCondLst>
                                  <p:iterate type="lt">
                                    <p:tmPct val="10000"/>
                                  </p:iterate>
                                  <p:childTnLst>
                                    <p:set>
                                      <p:cBhvr>
                                        <p:cTn id="19" dur="1" fill="hold">
                                          <p:stCondLst>
                                            <p:cond delay="0"/>
                                          </p:stCondLst>
                                        </p:cTn>
                                        <p:tgtEl>
                                          <p:spTgt spid="4">
                                            <p:txEl>
                                              <p:pRg st="1" end="1"/>
                                            </p:txEl>
                                          </p:spTgt>
                                        </p:tgtEl>
                                        <p:attrNameLst>
                                          <p:attrName>style.visibility</p:attrName>
                                        </p:attrNameLst>
                                      </p:cBhvr>
                                      <p:to>
                                        <p:strVal val="visible"/>
                                      </p:to>
                                    </p:set>
                                    <p:anim by="(-#ppt_w*2)" calcmode="lin" valueType="num">
                                      <p:cBhvr rctx="PPT">
                                        <p:cTn id="20" dur="1000" autoRev="1" fill="hold">
                                          <p:stCondLst>
                                            <p:cond delay="0"/>
                                          </p:stCondLst>
                                        </p:cTn>
                                        <p:tgtEl>
                                          <p:spTgt spid="4">
                                            <p:txEl>
                                              <p:pRg st="1" end="1"/>
                                            </p:txEl>
                                          </p:spTgt>
                                        </p:tgtEl>
                                        <p:attrNameLst>
                                          <p:attrName>ppt_w</p:attrName>
                                        </p:attrNameLst>
                                      </p:cBhvr>
                                    </p:anim>
                                    <p:anim by="(#ppt_w*0.50)" calcmode="lin" valueType="num">
                                      <p:cBhvr>
                                        <p:cTn id="21" dur="1000" decel="50000" autoRev="1" fill="hold">
                                          <p:stCondLst>
                                            <p:cond delay="0"/>
                                          </p:stCondLst>
                                        </p:cTn>
                                        <p:tgtEl>
                                          <p:spTgt spid="4">
                                            <p:txEl>
                                              <p:pRg st="1" end="1"/>
                                            </p:txEl>
                                          </p:spTgt>
                                        </p:tgtEl>
                                        <p:attrNameLst>
                                          <p:attrName>ppt_x</p:attrName>
                                        </p:attrNameLst>
                                      </p:cBhvr>
                                    </p:anim>
                                    <p:anim from="(-#ppt_h/2)" to="(#ppt_y)" calcmode="lin" valueType="num">
                                      <p:cBhvr>
                                        <p:cTn id="22" dur="2000" fill="hold">
                                          <p:stCondLst>
                                            <p:cond delay="0"/>
                                          </p:stCondLst>
                                        </p:cTn>
                                        <p:tgtEl>
                                          <p:spTgt spid="4">
                                            <p:txEl>
                                              <p:pRg st="1" end="1"/>
                                            </p:txEl>
                                          </p:spTgt>
                                        </p:tgtEl>
                                        <p:attrNameLst>
                                          <p:attrName>ppt_y</p:attrName>
                                        </p:attrNameLst>
                                      </p:cBhvr>
                                    </p:anim>
                                    <p:animRot by="21600000">
                                      <p:cBhvr>
                                        <p:cTn id="23" dur="2000" fill="hold">
                                          <p:stCondLst>
                                            <p:cond delay="0"/>
                                          </p:stCondLst>
                                        </p:cTn>
                                        <p:tgtEl>
                                          <p:spTgt spid="4">
                                            <p:txEl>
                                              <p:pRg st="1" end="1"/>
                                            </p:txEl>
                                          </p:spTgt>
                                        </p:tgtEl>
                                        <p:attrNameLst>
                                          <p:attrName>r</p:attrName>
                                        </p:attrNameLst>
                                      </p:cBhvr>
                                    </p:animRot>
                                  </p:childTnLst>
                                </p:cTn>
                              </p:par>
                            </p:childTnLst>
                          </p:cTn>
                        </p:par>
                        <p:par>
                          <p:cTn id="24" fill="hold">
                            <p:stCondLst>
                              <p:cond delay="20600"/>
                            </p:stCondLst>
                            <p:childTnLst>
                              <p:par>
                                <p:cTn id="25" presetID="56" presetClass="entr" presetSubtype="0" fill="hold" nodeType="afterEffect">
                                  <p:stCondLst>
                                    <p:cond delay="0"/>
                                  </p:stCondLst>
                                  <p:iterate type="lt">
                                    <p:tmPct val="10000"/>
                                  </p:iterate>
                                  <p:childTnLst>
                                    <p:set>
                                      <p:cBhvr>
                                        <p:cTn id="26" dur="1" fill="hold">
                                          <p:stCondLst>
                                            <p:cond delay="0"/>
                                          </p:stCondLst>
                                        </p:cTn>
                                        <p:tgtEl>
                                          <p:spTgt spid="4">
                                            <p:txEl>
                                              <p:pRg st="2" end="2"/>
                                            </p:txEl>
                                          </p:spTgt>
                                        </p:tgtEl>
                                        <p:attrNameLst>
                                          <p:attrName>style.visibility</p:attrName>
                                        </p:attrNameLst>
                                      </p:cBhvr>
                                      <p:to>
                                        <p:strVal val="visible"/>
                                      </p:to>
                                    </p:set>
                                    <p:anim by="(-#ppt_w*2)" calcmode="lin" valueType="num">
                                      <p:cBhvr rctx="PPT">
                                        <p:cTn id="27" dur="1000" autoRev="1" fill="hold">
                                          <p:stCondLst>
                                            <p:cond delay="0"/>
                                          </p:stCondLst>
                                        </p:cTn>
                                        <p:tgtEl>
                                          <p:spTgt spid="4">
                                            <p:txEl>
                                              <p:pRg st="2" end="2"/>
                                            </p:txEl>
                                          </p:spTgt>
                                        </p:tgtEl>
                                        <p:attrNameLst>
                                          <p:attrName>ppt_w</p:attrName>
                                        </p:attrNameLst>
                                      </p:cBhvr>
                                    </p:anim>
                                    <p:anim by="(#ppt_w*0.50)" calcmode="lin" valueType="num">
                                      <p:cBhvr>
                                        <p:cTn id="28" dur="1000" decel="50000" autoRev="1" fill="hold">
                                          <p:stCondLst>
                                            <p:cond delay="0"/>
                                          </p:stCondLst>
                                        </p:cTn>
                                        <p:tgtEl>
                                          <p:spTgt spid="4">
                                            <p:txEl>
                                              <p:pRg st="2" end="2"/>
                                            </p:txEl>
                                          </p:spTgt>
                                        </p:tgtEl>
                                        <p:attrNameLst>
                                          <p:attrName>ppt_x</p:attrName>
                                        </p:attrNameLst>
                                      </p:cBhvr>
                                    </p:anim>
                                    <p:anim from="(-#ppt_h/2)" to="(#ppt_y)" calcmode="lin" valueType="num">
                                      <p:cBhvr>
                                        <p:cTn id="29" dur="2000" fill="hold">
                                          <p:stCondLst>
                                            <p:cond delay="0"/>
                                          </p:stCondLst>
                                        </p:cTn>
                                        <p:tgtEl>
                                          <p:spTgt spid="4">
                                            <p:txEl>
                                              <p:pRg st="2" end="2"/>
                                            </p:txEl>
                                          </p:spTgt>
                                        </p:tgtEl>
                                        <p:attrNameLst>
                                          <p:attrName>ppt_y</p:attrName>
                                        </p:attrNameLst>
                                      </p:cBhvr>
                                    </p:anim>
                                    <p:animRot by="21600000">
                                      <p:cBhvr>
                                        <p:cTn id="30" dur="2000" fill="hold">
                                          <p:stCondLst>
                                            <p:cond delay="0"/>
                                          </p:stCondLst>
                                        </p:cTn>
                                        <p:tgtEl>
                                          <p:spTgt spid="4">
                                            <p:txEl>
                                              <p:pRg st="2" end="2"/>
                                            </p:txEl>
                                          </p:spTgt>
                                        </p:tgtEl>
                                        <p:attrNameLst>
                                          <p:attrName>r</p:attrName>
                                        </p:attrNameLst>
                                      </p:cBhvr>
                                    </p:animRot>
                                  </p:childTnLst>
                                </p:cTn>
                              </p:par>
                            </p:childTnLst>
                          </p:cTn>
                        </p:par>
                        <p:par>
                          <p:cTn id="31" fill="hold">
                            <p:stCondLst>
                              <p:cond delay="22400"/>
                            </p:stCondLst>
                            <p:childTnLst>
                              <p:par>
                                <p:cTn id="32" presetID="56" presetClass="entr" presetSubtype="0" fill="hold" nodeType="afterEffect">
                                  <p:stCondLst>
                                    <p:cond delay="0"/>
                                  </p:stCondLst>
                                  <p:iterate type="lt">
                                    <p:tmPct val="10000"/>
                                  </p:iterate>
                                  <p:childTnLst>
                                    <p:set>
                                      <p:cBhvr>
                                        <p:cTn id="33" dur="1" fill="hold">
                                          <p:stCondLst>
                                            <p:cond delay="0"/>
                                          </p:stCondLst>
                                        </p:cTn>
                                        <p:tgtEl>
                                          <p:spTgt spid="4">
                                            <p:txEl>
                                              <p:pRg st="3" end="3"/>
                                            </p:txEl>
                                          </p:spTgt>
                                        </p:tgtEl>
                                        <p:attrNameLst>
                                          <p:attrName>style.visibility</p:attrName>
                                        </p:attrNameLst>
                                      </p:cBhvr>
                                      <p:to>
                                        <p:strVal val="visible"/>
                                      </p:to>
                                    </p:set>
                                    <p:anim by="(-#ppt_w*2)" calcmode="lin" valueType="num">
                                      <p:cBhvr rctx="PPT">
                                        <p:cTn id="34" dur="1000" autoRev="1" fill="hold">
                                          <p:stCondLst>
                                            <p:cond delay="0"/>
                                          </p:stCondLst>
                                        </p:cTn>
                                        <p:tgtEl>
                                          <p:spTgt spid="4">
                                            <p:txEl>
                                              <p:pRg st="3" end="3"/>
                                            </p:txEl>
                                          </p:spTgt>
                                        </p:tgtEl>
                                        <p:attrNameLst>
                                          <p:attrName>ppt_w</p:attrName>
                                        </p:attrNameLst>
                                      </p:cBhvr>
                                    </p:anim>
                                    <p:anim by="(#ppt_w*0.50)" calcmode="lin" valueType="num">
                                      <p:cBhvr>
                                        <p:cTn id="35" dur="1000" decel="50000" autoRev="1" fill="hold">
                                          <p:stCondLst>
                                            <p:cond delay="0"/>
                                          </p:stCondLst>
                                        </p:cTn>
                                        <p:tgtEl>
                                          <p:spTgt spid="4">
                                            <p:txEl>
                                              <p:pRg st="3" end="3"/>
                                            </p:txEl>
                                          </p:spTgt>
                                        </p:tgtEl>
                                        <p:attrNameLst>
                                          <p:attrName>ppt_x</p:attrName>
                                        </p:attrNameLst>
                                      </p:cBhvr>
                                    </p:anim>
                                    <p:anim from="(-#ppt_h/2)" to="(#ppt_y)" calcmode="lin" valueType="num">
                                      <p:cBhvr>
                                        <p:cTn id="36" dur="2000" fill="hold">
                                          <p:stCondLst>
                                            <p:cond delay="0"/>
                                          </p:stCondLst>
                                        </p:cTn>
                                        <p:tgtEl>
                                          <p:spTgt spid="4">
                                            <p:txEl>
                                              <p:pRg st="3" end="3"/>
                                            </p:txEl>
                                          </p:spTgt>
                                        </p:tgtEl>
                                        <p:attrNameLst>
                                          <p:attrName>ppt_y</p:attrName>
                                        </p:attrNameLst>
                                      </p:cBhvr>
                                    </p:anim>
                                    <p:animRot by="21600000">
                                      <p:cBhvr>
                                        <p:cTn id="37" dur="2000" fill="hold">
                                          <p:stCondLst>
                                            <p:cond delay="0"/>
                                          </p:stCondLst>
                                        </p:cTn>
                                        <p:tgtEl>
                                          <p:spTgt spid="4">
                                            <p:txEl>
                                              <p:pRg st="3" end="3"/>
                                            </p:txEl>
                                          </p:spTgt>
                                        </p:tgtEl>
                                        <p:attrNameLst>
                                          <p:attrName>r</p:attrName>
                                        </p:attrNameLst>
                                      </p:cBhvr>
                                    </p:animRot>
                                  </p:childTnLst>
                                </p:cTn>
                              </p:par>
                            </p:childTnLst>
                          </p:cTn>
                        </p:par>
                        <p:par>
                          <p:cTn id="38" fill="hold">
                            <p:stCondLst>
                              <p:cond delay="26800"/>
                            </p:stCondLst>
                            <p:childTnLst>
                              <p:par>
                                <p:cTn id="39" presetID="7" presetClass="entr" presetSubtype="4" fill="hold" grpId="0" nodeType="afterEffect">
                                  <p:stCondLst>
                                    <p:cond delay="0"/>
                                  </p:stCondLst>
                                  <p:childTnLst>
                                    <p:set>
                                      <p:cBhvr>
                                        <p:cTn id="40" dur="1" fill="hold">
                                          <p:stCondLst>
                                            <p:cond delay="0"/>
                                          </p:stCondLst>
                                        </p:cTn>
                                        <p:tgtEl>
                                          <p:spTgt spid="3">
                                            <p:txEl>
                                              <p:pRg st="0" end="0"/>
                                            </p:txEl>
                                          </p:spTgt>
                                        </p:tgtEl>
                                        <p:attrNameLst>
                                          <p:attrName>style.visibility</p:attrName>
                                        </p:attrNameLst>
                                      </p:cBhvr>
                                      <p:to>
                                        <p:strVal val="visible"/>
                                      </p:to>
                                    </p:set>
                                    <p:anim calcmode="lin" valueType="num">
                                      <p:cBhvr additive="base">
                                        <p:cTn id="41"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42"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043608" y="0"/>
            <a:ext cx="8100392" cy="1446550"/>
          </a:xfrm>
          <a:prstGeom prst="rect">
            <a:avLst/>
          </a:prstGeom>
          <a:noFill/>
        </p:spPr>
        <p:txBody>
          <a:bodyPr wrap="square">
            <a:spAutoFit/>
          </a:bodyPr>
          <a:lstStyle/>
          <a:p>
            <a:pPr algn="ctr" fontAlgn="auto">
              <a:spcBef>
                <a:spcPts val="0"/>
              </a:spcBef>
              <a:spcAft>
                <a:spcPts val="0"/>
              </a:spcAft>
              <a:defRPr/>
            </a:pPr>
            <a:r>
              <a:rPr lang="zh-CN" altLang="en-US" sz="4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隶书" pitchFamily="49" charset="-122"/>
                <a:ea typeface="隶书" pitchFamily="49" charset="-122"/>
              </a:rPr>
              <a:t>兼浙江</a:t>
            </a:r>
            <a:r>
              <a:rPr lang="zh-CN" altLang="en-US" sz="4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隶书" pitchFamily="49" charset="-122"/>
                <a:ea typeface="隶书" pitchFamily="49" charset="-122"/>
              </a:rPr>
              <a:t>大学工企</a:t>
            </a:r>
            <a:r>
              <a:rPr lang="zh-CN" altLang="en-US" sz="4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隶书" pitchFamily="49" charset="-122"/>
                <a:ea typeface="隶书" pitchFamily="49" charset="-122"/>
              </a:rPr>
              <a:t>五七班</a:t>
            </a:r>
            <a:endParaRPr lang="en-US" altLang="zh-CN" sz="4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隶书" pitchFamily="49" charset="-122"/>
              <a:ea typeface="隶书" pitchFamily="49" charset="-122"/>
            </a:endParaRPr>
          </a:p>
          <a:p>
            <a:pPr algn="ctr" fontAlgn="auto">
              <a:spcBef>
                <a:spcPts val="0"/>
              </a:spcBef>
              <a:spcAft>
                <a:spcPts val="0"/>
              </a:spcAft>
              <a:defRPr/>
            </a:pPr>
            <a:r>
              <a:rPr lang="zh-CN" altLang="en-US" sz="4400" b="1" dirty="0" smtClean="0">
                <a:ln w="17780" cmpd="sng">
                  <a:solidFill>
                    <a:srgbClr val="FFFFFF"/>
                  </a:solidFill>
                  <a:prstDash val="solid"/>
                  <a:miter lim="800000"/>
                </a:ln>
                <a:solidFill>
                  <a:srgbClr val="7030A0"/>
                </a:solidFill>
                <a:effectLst>
                  <a:outerShdw blurRad="50800" algn="tl" rotWithShape="0">
                    <a:srgbClr val="000000"/>
                  </a:outerShdw>
                </a:effectLst>
                <a:latin typeface="隶书" pitchFamily="49" charset="-122"/>
                <a:ea typeface="隶书" pitchFamily="49" charset="-122"/>
              </a:rPr>
              <a:t>第四次返校值年活动</a:t>
            </a:r>
            <a:endParaRPr lang="en-US" altLang="zh-CN" sz="44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隶书" pitchFamily="49" charset="-122"/>
              <a:ea typeface="隶书" pitchFamily="49" charset="-122"/>
            </a:endParaRPr>
          </a:p>
        </p:txBody>
      </p:sp>
      <p:sp>
        <p:nvSpPr>
          <p:cNvPr id="9" name="矩形 8"/>
          <p:cNvSpPr/>
          <p:nvPr/>
        </p:nvSpPr>
        <p:spPr>
          <a:xfrm>
            <a:off x="1043608" y="1225689"/>
            <a:ext cx="8316416" cy="5632311"/>
          </a:xfrm>
          <a:prstGeom prst="rect">
            <a:avLst/>
          </a:prstGeom>
        </p:spPr>
        <p:txBody>
          <a:bodyPr wrap="square">
            <a:spAutoFit/>
          </a:bodyPr>
          <a:lstStyle/>
          <a:p>
            <a:pPr eaLnBrk="1" hangingPunct="1"/>
            <a:r>
              <a:rPr lang="zh-CN" altLang="zh-CN" sz="3600" dirty="0" smtClean="0">
                <a:solidFill>
                  <a:srgbClr val="00B050"/>
                </a:solidFill>
                <a:latin typeface="隶书" pitchFamily="49" charset="-122"/>
                <a:ea typeface="隶书" pitchFamily="49" charset="-122"/>
              </a:rPr>
              <a:t>亲爱的同学：</a:t>
            </a:r>
            <a:endParaRPr lang="en-US" altLang="zh-CN" sz="3600" dirty="0" smtClean="0">
              <a:solidFill>
                <a:srgbClr val="00B050"/>
              </a:solidFill>
              <a:latin typeface="隶书" pitchFamily="49" charset="-122"/>
              <a:ea typeface="隶书" pitchFamily="49" charset="-122"/>
            </a:endParaRPr>
          </a:p>
          <a:p>
            <a:pPr eaLnBrk="1" hangingPunct="1"/>
            <a:r>
              <a:rPr lang="en-US" altLang="zh-CN" sz="3600" dirty="0" smtClean="0">
                <a:solidFill>
                  <a:srgbClr val="00B050"/>
                </a:solidFill>
                <a:latin typeface="隶书" pitchFamily="49" charset="-122"/>
                <a:ea typeface="隶书" pitchFamily="49" charset="-122"/>
              </a:rPr>
              <a:t>    </a:t>
            </a:r>
            <a:r>
              <a:rPr lang="zh-CN" altLang="zh-CN" sz="3600" dirty="0" smtClean="0">
                <a:solidFill>
                  <a:srgbClr val="00B050"/>
                </a:solidFill>
                <a:latin typeface="隶书" pitchFamily="49" charset="-122"/>
                <a:ea typeface="隶书" pitchFamily="49" charset="-122"/>
              </a:rPr>
              <a:t>光阴如流</a:t>
            </a:r>
            <a:r>
              <a:rPr lang="zh-CN" altLang="en-US" sz="3600" dirty="0" smtClean="0">
                <a:solidFill>
                  <a:srgbClr val="00B050"/>
                </a:solidFill>
                <a:latin typeface="隶书" pitchFamily="49" charset="-122"/>
                <a:ea typeface="隶书" pitchFamily="49" charset="-122"/>
              </a:rPr>
              <a:t>水</a:t>
            </a:r>
            <a:r>
              <a:rPr lang="zh-CN" altLang="zh-CN" sz="3600" dirty="0" smtClean="0">
                <a:solidFill>
                  <a:srgbClr val="00B050"/>
                </a:solidFill>
                <a:latin typeface="隶书" pitchFamily="49" charset="-122"/>
                <a:ea typeface="隶书" pitchFamily="49" charset="-122"/>
              </a:rPr>
              <a:t>冉冉而去</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昔日的姑娘与小伙已白髪鹤容。如今我们迎来了毕业</a:t>
            </a:r>
            <a:r>
              <a:rPr lang="en-US" altLang="zh-CN" sz="3600" dirty="0" smtClean="0">
                <a:solidFill>
                  <a:srgbClr val="00B050"/>
                </a:solidFill>
                <a:latin typeface="隶书" pitchFamily="49" charset="-122"/>
                <a:ea typeface="隶书" pitchFamily="49" charset="-122"/>
              </a:rPr>
              <a:t>50</a:t>
            </a:r>
            <a:r>
              <a:rPr lang="zh-CN" altLang="zh-CN" sz="3600" dirty="0" smtClean="0">
                <a:solidFill>
                  <a:srgbClr val="00B050"/>
                </a:solidFill>
                <a:latin typeface="隶书" pitchFamily="49" charset="-122"/>
                <a:ea typeface="隶书" pitchFamily="49" charset="-122"/>
              </a:rPr>
              <a:t>周年纪念</a:t>
            </a:r>
            <a:r>
              <a:rPr lang="en-US" altLang="zh-CN" sz="3600" dirty="0" smtClean="0">
                <a:solidFill>
                  <a:srgbClr val="00B050"/>
                </a:solidFill>
                <a:latin typeface="隶书" pitchFamily="49" charset="-122"/>
                <a:ea typeface="隶书" pitchFamily="49" charset="-122"/>
              </a:rPr>
              <a:t>,50</a:t>
            </a:r>
            <a:r>
              <a:rPr lang="zh-CN" altLang="zh-CN" sz="3600" dirty="0" smtClean="0">
                <a:solidFill>
                  <a:srgbClr val="00B050"/>
                </a:solidFill>
                <a:latin typeface="隶书" pitchFamily="49" charset="-122"/>
                <a:ea typeface="隶书" pitchFamily="49" charset="-122"/>
              </a:rPr>
              <a:t>年来，祖国翻天覆地的变化</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母校日新月异的发展</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您想回来看看吗？</a:t>
            </a:r>
            <a:r>
              <a:rPr lang="en-US" altLang="zh-CN" sz="3600" dirty="0" smtClean="0">
                <a:solidFill>
                  <a:srgbClr val="00B050"/>
                </a:solidFill>
                <a:latin typeface="隶书" pitchFamily="49" charset="-122"/>
                <a:ea typeface="隶书" pitchFamily="49" charset="-122"/>
              </a:rPr>
              <a:t>50</a:t>
            </a:r>
            <a:r>
              <a:rPr lang="zh-CN" altLang="zh-CN" sz="3600" dirty="0" smtClean="0">
                <a:solidFill>
                  <a:srgbClr val="00B050"/>
                </a:solidFill>
                <a:latin typeface="隶书" pitchFamily="49" charset="-122"/>
                <a:ea typeface="隶书" pitchFamily="49" charset="-122"/>
              </a:rPr>
              <a:t>年来</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我们在各自的工作岗位上忙忙碌碌</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为祖国付出毕生精力</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做出了小小成绩</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您想对培养我们付出一生的恩师说些什么吗</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你想见见常为思念的同窗学友吗</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回来吧</a:t>
            </a:r>
            <a:r>
              <a:rPr lang="en-US" altLang="zh-CN" sz="3600" dirty="0" smtClean="0">
                <a:solidFill>
                  <a:srgbClr val="00B050"/>
                </a:solidFill>
                <a:latin typeface="隶书" pitchFamily="49" charset="-122"/>
                <a:ea typeface="隶书" pitchFamily="49" charset="-122"/>
              </a:rPr>
              <a:t>!</a:t>
            </a:r>
            <a:r>
              <a:rPr lang="zh-CN" altLang="zh-CN" sz="3600" dirty="0" smtClean="0">
                <a:solidFill>
                  <a:srgbClr val="00B050"/>
                </a:solidFill>
                <a:latin typeface="隶书" pitchFamily="49" charset="-122"/>
                <a:ea typeface="隶书" pitchFamily="49" charset="-122"/>
              </a:rPr>
              <a:t>让我们来母校</a:t>
            </a:r>
            <a:r>
              <a:rPr lang="zh-CN" altLang="en-US" sz="3600" dirty="0" smtClean="0">
                <a:solidFill>
                  <a:srgbClr val="00B050"/>
                </a:solidFill>
                <a:latin typeface="隶书" pitchFamily="49" charset="-122"/>
                <a:ea typeface="隶书" pitchFamily="49" charset="-122"/>
              </a:rPr>
              <a:t>相</a:t>
            </a:r>
            <a:r>
              <a:rPr lang="zh-CN" altLang="zh-CN" sz="3600" dirty="0" smtClean="0">
                <a:solidFill>
                  <a:srgbClr val="00B050"/>
                </a:solidFill>
                <a:latin typeface="隶书" pitchFamily="49" charset="-122"/>
                <a:ea typeface="隶书" pitchFamily="49" charset="-122"/>
              </a:rPr>
              <a:t>聚</a:t>
            </a:r>
            <a:r>
              <a:rPr lang="en-US" altLang="zh-CN" sz="3600" dirty="0" smtClean="0">
                <a:solidFill>
                  <a:srgbClr val="00B050"/>
                </a:solidFill>
                <a:latin typeface="隶书" pitchFamily="49" charset="-122"/>
                <a:ea typeface="隶书" pitchFamily="49" charset="-122"/>
              </a:rPr>
              <a:t>!</a:t>
            </a:r>
            <a:endParaRPr lang="zh-CN" altLang="zh-CN" sz="3600" dirty="0" smtClean="0">
              <a:solidFill>
                <a:srgbClr val="00B050"/>
              </a:solidFill>
              <a:latin typeface="隶书" pitchFamily="49" charset="-122"/>
              <a:ea typeface="隶书" pitchFamily="49" charset="-122"/>
            </a:endParaRPr>
          </a:p>
        </p:txBody>
      </p:sp>
    </p:spTree>
  </p:cSld>
  <p:clrMapOvr>
    <a:masterClrMapping/>
  </p:clrMapOvr>
  <p:transition spd="med"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ppt_x"/>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childTnLst>
                          </p:cTn>
                        </p:par>
                        <p:par>
                          <p:cTn id="9" fill="hold">
                            <p:stCondLst>
                              <p:cond delay="3000"/>
                            </p:stCondLst>
                            <p:childTnLst>
                              <p:par>
                                <p:cTn id="10" presetID="56" presetClass="entr" presetSubtype="0" fill="hold" grpId="0" nodeType="afterEffect">
                                  <p:stCondLst>
                                    <p:cond delay="0"/>
                                  </p:stCondLst>
                                  <p:iterate type="lt">
                                    <p:tmPct val="10000"/>
                                  </p:iterate>
                                  <p:childTnLst>
                                    <p:set>
                                      <p:cBhvr>
                                        <p:cTn id="11" dur="1" fill="hold">
                                          <p:stCondLst>
                                            <p:cond delay="0"/>
                                          </p:stCondLst>
                                        </p:cTn>
                                        <p:tgtEl>
                                          <p:spTgt spid="9"/>
                                        </p:tgtEl>
                                        <p:attrNameLst>
                                          <p:attrName>style.visibility</p:attrName>
                                        </p:attrNameLst>
                                      </p:cBhvr>
                                      <p:to>
                                        <p:strVal val="visible"/>
                                      </p:to>
                                    </p:set>
                                    <p:anim by="(-#ppt_w*2)" calcmode="lin" valueType="num">
                                      <p:cBhvr rctx="PPT">
                                        <p:cTn id="12" dur="1000" autoRev="1" fill="hold">
                                          <p:stCondLst>
                                            <p:cond delay="0"/>
                                          </p:stCondLst>
                                        </p:cTn>
                                        <p:tgtEl>
                                          <p:spTgt spid="9"/>
                                        </p:tgtEl>
                                        <p:attrNameLst>
                                          <p:attrName>ppt_w</p:attrName>
                                        </p:attrNameLst>
                                      </p:cBhvr>
                                    </p:anim>
                                    <p:anim by="(#ppt_w*0.50)" calcmode="lin" valueType="num">
                                      <p:cBhvr>
                                        <p:cTn id="13" dur="1000" decel="50000" autoRev="1" fill="hold">
                                          <p:stCondLst>
                                            <p:cond delay="0"/>
                                          </p:stCondLst>
                                        </p:cTn>
                                        <p:tgtEl>
                                          <p:spTgt spid="9"/>
                                        </p:tgtEl>
                                        <p:attrNameLst>
                                          <p:attrName>ppt_x</p:attrName>
                                        </p:attrNameLst>
                                      </p:cBhvr>
                                    </p:anim>
                                    <p:anim from="(-#ppt_h/2)" to="(#ppt_y)" calcmode="lin" valueType="num">
                                      <p:cBhvr>
                                        <p:cTn id="14" dur="2000" fill="hold">
                                          <p:stCondLst>
                                            <p:cond delay="0"/>
                                          </p:stCondLst>
                                        </p:cTn>
                                        <p:tgtEl>
                                          <p:spTgt spid="9"/>
                                        </p:tgtEl>
                                        <p:attrNameLst>
                                          <p:attrName>ppt_y</p:attrName>
                                        </p:attrNameLst>
                                      </p:cBhvr>
                                    </p:anim>
                                    <p:animRot by="21600000">
                                      <p:cBhvr>
                                        <p:cTn id="15" dur="2000"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内容占位符 5" descr="DSC_0154.JPG"/>
          <p:cNvPicPr>
            <a:picLocks noChangeAspect="1"/>
          </p:cNvPicPr>
          <p:nvPr/>
        </p:nvPicPr>
        <p:blipFill>
          <a:blip r:embed="rId2" cstate="print"/>
          <a:srcRect l="18594" r="4861"/>
          <a:stretch>
            <a:fillRect/>
          </a:stretch>
        </p:blipFill>
        <p:spPr bwMode="auto">
          <a:xfrm>
            <a:off x="0" y="0"/>
            <a:ext cx="9143999" cy="6858000"/>
          </a:xfrm>
          <a:prstGeom prst="rect">
            <a:avLst/>
          </a:prstGeom>
          <a:noFill/>
          <a:ln w="9525">
            <a:noFill/>
            <a:miter lim="800000"/>
            <a:headEnd/>
            <a:tailEnd/>
          </a:ln>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2" descr="C:\Users\Jing\Documents\新建文件夹\DSCF5399.JPG"/>
          <p:cNvPicPr>
            <a:picLocks noGrp="1" noChangeAspect="1" noChangeArrowheads="1"/>
          </p:cNvPicPr>
          <p:nvPr>
            <p:ph idx="4294967295"/>
          </p:nvPr>
        </p:nvPicPr>
        <p:blipFill>
          <a:blip r:embed="rId2" cstate="print"/>
          <a:srcRect l="45486" t="9688" b="17915"/>
          <a:stretch>
            <a:fillRect/>
          </a:stretch>
        </p:blipFill>
        <p:spPr>
          <a:xfrm>
            <a:off x="0" y="0"/>
            <a:ext cx="9144000" cy="6858000"/>
          </a:xfrm>
          <a:noFill/>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17411"/>
                                        </p:tgtEl>
                                        <p:attrNameLst>
                                          <p:attrName>style.visibility</p:attrName>
                                        </p:attrNameLst>
                                      </p:cBhvr>
                                      <p:to>
                                        <p:strVal val="visible"/>
                                      </p:to>
                                    </p:set>
                                    <p:animEffect transition="in" filter="wedge">
                                      <p:cBhvr>
                                        <p:cTn id="7" dur="3000"/>
                                        <p:tgtEl>
                                          <p:spTgt spid="174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2" descr="C:\Users\Jing\Documents\新建文件夹\DSCF5403.JPG"/>
          <p:cNvPicPr>
            <a:picLocks noGrp="1" noChangeAspect="1" noChangeArrowheads="1"/>
          </p:cNvPicPr>
          <p:nvPr>
            <p:ph idx="1"/>
          </p:nvPr>
        </p:nvPicPr>
        <p:blipFill>
          <a:blip r:embed="rId2" cstate="print"/>
          <a:srcRect t="7942" r="9953" b="33681"/>
          <a:stretch>
            <a:fillRect/>
          </a:stretch>
        </p:blipFill>
        <p:spPr>
          <a:xfrm>
            <a:off x="0" y="0"/>
            <a:ext cx="9144000" cy="6858000"/>
          </a:xfrm>
          <a:noFill/>
        </p:spPr>
      </p:pic>
      <p:sp>
        <p:nvSpPr>
          <p:cNvPr id="3" name="TextBox 2"/>
          <p:cNvSpPr txBox="1"/>
          <p:nvPr/>
        </p:nvSpPr>
        <p:spPr>
          <a:xfrm>
            <a:off x="1187624" y="5805264"/>
            <a:ext cx="6840760" cy="830997"/>
          </a:xfrm>
          <a:prstGeom prst="rect">
            <a:avLst/>
          </a:prstGeom>
          <a:noFill/>
        </p:spPr>
        <p:txBody>
          <a:bodyPr wrap="square" rtlCol="0">
            <a:spAutoFit/>
          </a:bodyPr>
          <a:lstStyle/>
          <a:p>
            <a:r>
              <a:rPr lang="zh-CN" altLang="en-US" sz="4800" b="1" dirty="0" smtClean="0">
                <a:solidFill>
                  <a:srgbClr val="FF0000"/>
                </a:solidFill>
                <a:latin typeface="隶书" pitchFamily="49" charset="-122"/>
                <a:ea typeface="隶书" pitchFamily="49" charset="-122"/>
              </a:rPr>
              <a:t>  母校门口的欢迎祝词</a:t>
            </a:r>
            <a:endParaRPr lang="zh-CN" altLang="en-US" sz="4800" b="1" dirty="0">
              <a:solidFill>
                <a:srgbClr val="FF0000"/>
              </a:solidFill>
              <a:latin typeface="隶书" pitchFamily="49" charset="-122"/>
              <a:ea typeface="隶书" pitchFamily="49" charset="-122"/>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9459"/>
                                        </p:tgtEl>
                                        <p:attrNameLst>
                                          <p:attrName>style.visibility</p:attrName>
                                        </p:attrNameLst>
                                      </p:cBhvr>
                                      <p:to>
                                        <p:strVal val="visible"/>
                                      </p:to>
                                    </p:set>
                                    <p:animEffect transition="in" filter="wedge">
                                      <p:cBhvr>
                                        <p:cTn id="7" dur="3000"/>
                                        <p:tgtEl>
                                          <p:spTgt spid="19459"/>
                                        </p:tgtEl>
                                      </p:cBhvr>
                                    </p:animEffect>
                                  </p:childTnLst>
                                </p:cTn>
                              </p:par>
                            </p:childTnLst>
                          </p:cTn>
                        </p:par>
                        <p:par>
                          <p:cTn id="8" fill="hold">
                            <p:stCondLst>
                              <p:cond delay="3000"/>
                            </p:stCondLst>
                            <p:childTnLst>
                              <p:par>
                                <p:cTn id="9" presetID="17"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2000" fill="hold"/>
                                        <p:tgtEl>
                                          <p:spTgt spid="3"/>
                                        </p:tgtEl>
                                        <p:attrNameLst>
                                          <p:attrName>ppt_w</p:attrName>
                                        </p:attrNameLst>
                                      </p:cBhvr>
                                      <p:tavLst>
                                        <p:tav tm="0">
                                          <p:val>
                                            <p:fltVal val="0"/>
                                          </p:val>
                                        </p:tav>
                                        <p:tav tm="100000">
                                          <p:val>
                                            <p:strVal val="#ppt_w"/>
                                          </p:val>
                                        </p:tav>
                                      </p:tavLst>
                                    </p:anim>
                                    <p:anim calcmode="lin" valueType="num">
                                      <p:cBhvr>
                                        <p:cTn id="12"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1484784"/>
          </a:xfrm>
          <a:solidFill>
            <a:schemeClr val="bg2"/>
          </a:solidFill>
        </p:spPr>
        <p:txBody>
          <a:bodyPr>
            <a:normAutofit fontScale="90000"/>
          </a:bodyPr>
          <a:lstStyle/>
          <a:p>
            <a:pPr marL="54864" algn="ctr" fontAlgn="auto">
              <a:spcAft>
                <a:spcPts val="0"/>
              </a:spcAft>
              <a:defRPr/>
            </a:pPr>
            <a:r>
              <a:rPr lang="zh-CN" altLang="en-US" sz="5400" b="1" dirty="0" smtClean="0">
                <a:solidFill>
                  <a:srgbClr val="00B050"/>
                </a:solidFill>
                <a:latin typeface="隶书" pitchFamily="49" charset="-122"/>
                <a:ea typeface="隶书" pitchFamily="49" charset="-122"/>
              </a:rPr>
              <a:t>第一件事是看望我们的老师</a:t>
            </a:r>
            <a:r>
              <a:rPr lang="en-US" altLang="zh-CN" sz="5400" b="1" dirty="0" smtClean="0">
                <a:solidFill>
                  <a:srgbClr val="00B050"/>
                </a:solidFill>
                <a:latin typeface="隶书" pitchFamily="49" charset="-122"/>
                <a:ea typeface="隶书" pitchFamily="49" charset="-122"/>
              </a:rPr>
              <a:t/>
            </a:r>
            <a:br>
              <a:rPr lang="en-US" altLang="zh-CN" sz="5400" b="1" dirty="0" smtClean="0">
                <a:solidFill>
                  <a:srgbClr val="00B050"/>
                </a:solidFill>
                <a:latin typeface="隶书" pitchFamily="49" charset="-122"/>
                <a:ea typeface="隶书" pitchFamily="49" charset="-122"/>
              </a:rPr>
            </a:br>
            <a:r>
              <a:rPr lang="en-US" altLang="zh-CN" sz="5400" b="1" dirty="0" smtClean="0">
                <a:solidFill>
                  <a:srgbClr val="00B050"/>
                </a:solidFill>
                <a:latin typeface="隶书" pitchFamily="49" charset="-122"/>
                <a:ea typeface="隶书" pitchFamily="49" charset="-122"/>
              </a:rPr>
              <a:t>-</a:t>
            </a:r>
            <a:r>
              <a:rPr lang="zh-CN" altLang="en-US" sz="5400" b="1" dirty="0" smtClean="0">
                <a:solidFill>
                  <a:srgbClr val="00B050"/>
                </a:solidFill>
                <a:latin typeface="隶书" pitchFamily="49" charset="-122"/>
                <a:ea typeface="隶书" pitchFamily="49" charset="-122"/>
              </a:rPr>
              <a:t>胡中揖教授</a:t>
            </a:r>
            <a:endParaRPr lang="zh-CN" altLang="en-US" sz="5400" b="1" dirty="0">
              <a:solidFill>
                <a:srgbClr val="00B050"/>
              </a:solidFill>
              <a:latin typeface="隶书" pitchFamily="49" charset="-122"/>
              <a:ea typeface="隶书" pitchFamily="49" charset="-122"/>
            </a:endParaRPr>
          </a:p>
        </p:txBody>
      </p:sp>
      <p:pic>
        <p:nvPicPr>
          <p:cNvPr id="6" name="Picture 2" descr="C:\Users\Jing\Documents\照相夹\毕业五十周年纪念活动12年\录像与照片\毕业五十周年照片12年\IMGA0622.JPG"/>
          <p:cNvPicPr>
            <a:picLocks noChangeAspect="1" noChangeArrowheads="1"/>
          </p:cNvPicPr>
          <p:nvPr/>
        </p:nvPicPr>
        <p:blipFill>
          <a:blip r:embed="rId2" cstate="print"/>
          <a:srcRect r="4326"/>
          <a:stretch>
            <a:fillRect/>
          </a:stretch>
        </p:blipFill>
        <p:spPr bwMode="auto">
          <a:xfrm>
            <a:off x="0" y="1484784"/>
            <a:ext cx="9144000" cy="5373216"/>
          </a:xfrm>
          <a:prstGeom prst="rect">
            <a:avLst/>
          </a:prstGeom>
          <a:noFill/>
          <a:ln w="9525">
            <a:noFill/>
            <a:miter lim="800000"/>
            <a:headEnd/>
            <a:tailEnd/>
          </a:ln>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childTnLst>
                          </p:cTn>
                        </p:par>
                        <p:par>
                          <p:cTn id="8" fill="hold">
                            <p:stCondLst>
                              <p:cond delay="3000"/>
                            </p:stCondLst>
                            <p:childTnLst>
                              <p:par>
                                <p:cTn id="9" presetID="5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strVal val="#ppt_w*0.70"/>
                                          </p:val>
                                        </p:tav>
                                        <p:tav tm="100000">
                                          <p:val>
                                            <p:strVal val="#ppt_w"/>
                                          </p:val>
                                        </p:tav>
                                      </p:tavLst>
                                    </p:anim>
                                    <p:anim calcmode="lin" valueType="num">
                                      <p:cBhvr>
                                        <p:cTn id="12" dur="3000" fill="hold"/>
                                        <p:tgtEl>
                                          <p:spTgt spid="2"/>
                                        </p:tgtEl>
                                        <p:attrNameLst>
                                          <p:attrName>ppt_h</p:attrName>
                                        </p:attrNameLst>
                                      </p:cBhvr>
                                      <p:tavLst>
                                        <p:tav tm="0">
                                          <p:val>
                                            <p:strVal val="#ppt_h"/>
                                          </p:val>
                                        </p:tav>
                                        <p:tav tm="100000">
                                          <p:val>
                                            <p:strVal val="#ppt_h"/>
                                          </p:val>
                                        </p:tav>
                                      </p:tavLst>
                                    </p:anim>
                                    <p:animEffect transition="in" filter="fade">
                                      <p:cBhvr>
                                        <p:cTn id="13"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2" descr="C:\Users\Jing\Documents\新建文件夹 (2)\DSC_0159.JPG"/>
          <p:cNvPicPr>
            <a:picLocks noGrp="1" noChangeAspect="1" noChangeArrowheads="1"/>
          </p:cNvPicPr>
          <p:nvPr>
            <p:ph idx="1"/>
          </p:nvPr>
        </p:nvPicPr>
        <p:blipFill>
          <a:blip r:embed="rId2" cstate="print"/>
          <a:srcRect l="21933" r="6618" b="12697"/>
          <a:stretch>
            <a:fillRect/>
          </a:stretch>
        </p:blipFill>
        <p:spPr>
          <a:xfrm>
            <a:off x="0" y="0"/>
            <a:ext cx="9144000" cy="6857423"/>
          </a:xfrm>
          <a:noFill/>
        </p:spPr>
      </p:pic>
    </p:spTree>
  </p:cSld>
  <p:clrMapOvr>
    <a:masterClrMapping/>
  </p:clrMapOvr>
  <p:transition spd="med"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wedge">
                                      <p:cBhvr>
                                        <p:cTn id="7" dur="30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marL="54864" eaLnBrk="1" fontAlgn="auto" hangingPunct="1">
              <a:spcAft>
                <a:spcPts val="0"/>
              </a:spcAft>
              <a:defRPr/>
            </a:pPr>
            <a:endParaRPr lang="zh-CN" altLang="en-US">
              <a:solidFill>
                <a:schemeClr val="tx2">
                  <a:tint val="100000"/>
                  <a:shade val="90000"/>
                  <a:satMod val="250000"/>
                  <a:alpha val="100000"/>
                </a:schemeClr>
              </a:solidFill>
            </a:endParaRPr>
          </a:p>
        </p:txBody>
      </p:sp>
      <p:pic>
        <p:nvPicPr>
          <p:cNvPr id="5122" name="Picture 2" descr="C:\Users\Jing\Documents\照相夹\毕业五十周年纪念活动12年\录像与照片\毕业五十周年照片12年\IMGA0624.JPG"/>
          <p:cNvPicPr>
            <a:picLocks noGrp="1" noChangeAspect="1" noChangeArrowheads="1"/>
          </p:cNvPicPr>
          <p:nvPr>
            <p:ph idx="1"/>
          </p:nvPr>
        </p:nvPicPr>
        <p:blipFill>
          <a:blip r:embed="rId2" cstate="print"/>
          <a:srcRect l="2958" r="18025" b="4001"/>
          <a:stretch>
            <a:fillRect/>
          </a:stretch>
        </p:blipFill>
        <p:spPr>
          <a:xfrm>
            <a:off x="0" y="0"/>
            <a:ext cx="9144000" cy="6858000"/>
          </a:xfrm>
        </p:spPr>
      </p:pic>
      <p:sp>
        <p:nvSpPr>
          <p:cNvPr id="4" name="TextBox 3"/>
          <p:cNvSpPr txBox="1">
            <a:spLocks noChangeArrowheads="1"/>
          </p:cNvSpPr>
          <p:nvPr/>
        </p:nvSpPr>
        <p:spPr bwMode="auto">
          <a:xfrm>
            <a:off x="179512" y="4437112"/>
            <a:ext cx="8785225" cy="2123658"/>
          </a:xfrm>
          <a:prstGeom prst="rect">
            <a:avLst/>
          </a:prstGeom>
          <a:noFill/>
          <a:ln w="9525">
            <a:noFill/>
            <a:miter lim="800000"/>
            <a:headEnd/>
            <a:tailEnd/>
          </a:ln>
        </p:spPr>
        <p:txBody>
          <a:bodyPr>
            <a:spAutoFit/>
          </a:bodyPr>
          <a:lstStyle/>
          <a:p>
            <a:pPr algn="ctr"/>
            <a:r>
              <a:rPr lang="zh-CN" altLang="zh-CN" sz="4400" b="1" dirty="0">
                <a:solidFill>
                  <a:srgbClr val="FFFF00"/>
                </a:solidFill>
                <a:latin typeface="仿宋" pitchFamily="49" charset="-122"/>
                <a:ea typeface="仿宋" pitchFamily="49" charset="-122"/>
              </a:rPr>
              <a:t>会议时间</a:t>
            </a:r>
            <a:r>
              <a:rPr lang="zh-CN" altLang="zh-CN" sz="4400" b="1" dirty="0" smtClean="0">
                <a:solidFill>
                  <a:srgbClr val="FFFF00"/>
                </a:solidFill>
                <a:latin typeface="仿宋" pitchFamily="49" charset="-122"/>
                <a:ea typeface="仿宋" pitchFamily="49" charset="-122"/>
              </a:rPr>
              <a:t>：</a:t>
            </a:r>
            <a:r>
              <a:rPr lang="en-US" altLang="zh-CN" sz="4400" b="1" dirty="0" smtClean="0">
                <a:solidFill>
                  <a:srgbClr val="FFFF00"/>
                </a:solidFill>
                <a:latin typeface="仿宋" pitchFamily="49" charset="-122"/>
                <a:ea typeface="仿宋" pitchFamily="49" charset="-122"/>
              </a:rPr>
              <a:t>2012</a:t>
            </a:r>
            <a:r>
              <a:rPr lang="zh-CN" altLang="en-US" sz="4400" b="1" dirty="0" smtClean="0">
                <a:solidFill>
                  <a:srgbClr val="FFFF00"/>
                </a:solidFill>
                <a:latin typeface="仿宋" pitchFamily="49" charset="-122"/>
                <a:ea typeface="仿宋" pitchFamily="49" charset="-122"/>
              </a:rPr>
              <a:t>年</a:t>
            </a:r>
            <a:r>
              <a:rPr lang="en-US" altLang="zh-CN" sz="4400" b="1" dirty="0" smtClean="0">
                <a:solidFill>
                  <a:srgbClr val="FFFF00"/>
                </a:solidFill>
                <a:latin typeface="仿宋" pitchFamily="49" charset="-122"/>
                <a:ea typeface="仿宋" pitchFamily="49" charset="-122"/>
              </a:rPr>
              <a:t>10</a:t>
            </a:r>
            <a:r>
              <a:rPr lang="zh-CN" altLang="en-US" sz="4400" b="1" dirty="0">
                <a:solidFill>
                  <a:srgbClr val="FFFF00"/>
                </a:solidFill>
                <a:latin typeface="仿宋" pitchFamily="49" charset="-122"/>
                <a:ea typeface="仿宋" pitchFamily="49" charset="-122"/>
              </a:rPr>
              <a:t>月</a:t>
            </a:r>
            <a:r>
              <a:rPr lang="en-US" altLang="zh-CN" sz="4400" b="1" dirty="0">
                <a:solidFill>
                  <a:srgbClr val="FFFF00"/>
                </a:solidFill>
                <a:latin typeface="仿宋" pitchFamily="49" charset="-122"/>
                <a:ea typeface="仿宋" pitchFamily="49" charset="-122"/>
              </a:rPr>
              <a:t>11</a:t>
            </a:r>
            <a:r>
              <a:rPr lang="zh-CN" altLang="en-US" sz="4400" b="1" dirty="0" smtClean="0">
                <a:solidFill>
                  <a:srgbClr val="FFFF00"/>
                </a:solidFill>
                <a:latin typeface="仿宋" pitchFamily="49" charset="-122"/>
                <a:ea typeface="仿宋" pitchFamily="49" charset="-122"/>
              </a:rPr>
              <a:t>日</a:t>
            </a:r>
            <a:endParaRPr lang="en-US" altLang="zh-CN" sz="4400" b="1" dirty="0" smtClean="0">
              <a:solidFill>
                <a:srgbClr val="FFFF00"/>
              </a:solidFill>
              <a:latin typeface="仿宋" pitchFamily="49" charset="-122"/>
              <a:ea typeface="仿宋" pitchFamily="49" charset="-122"/>
            </a:endParaRPr>
          </a:p>
          <a:p>
            <a:pPr algn="ctr"/>
            <a:r>
              <a:rPr lang="en-US" altLang="zh-CN" sz="4400" b="1" dirty="0" smtClean="0">
                <a:solidFill>
                  <a:srgbClr val="FFFF00"/>
                </a:solidFill>
                <a:latin typeface="仿宋" pitchFamily="49" charset="-122"/>
                <a:ea typeface="仿宋" pitchFamily="49" charset="-122"/>
              </a:rPr>
              <a:t>      </a:t>
            </a:r>
            <a:r>
              <a:rPr lang="zh-CN" altLang="zh-CN" sz="4400" b="1" dirty="0" smtClean="0">
                <a:solidFill>
                  <a:srgbClr val="FFFF00"/>
                </a:solidFill>
                <a:latin typeface="仿宋" pitchFamily="49" charset="-122"/>
                <a:ea typeface="仿宋" pitchFamily="49" charset="-122"/>
              </a:rPr>
              <a:t>上午八点</a:t>
            </a:r>
            <a:r>
              <a:rPr lang="en-US" altLang="zh-CN" sz="4400" b="1" dirty="0">
                <a:solidFill>
                  <a:srgbClr val="FFFF00"/>
                </a:solidFill>
                <a:latin typeface="仿宋" pitchFamily="49" charset="-122"/>
                <a:ea typeface="仿宋" pitchFamily="49" charset="-122"/>
              </a:rPr>
              <a:t>;</a:t>
            </a:r>
          </a:p>
          <a:p>
            <a:pPr algn="ctr"/>
            <a:r>
              <a:rPr lang="zh-CN" altLang="zh-CN" sz="4400" b="1" dirty="0">
                <a:solidFill>
                  <a:srgbClr val="FFFF00"/>
                </a:solidFill>
                <a:latin typeface="仿宋" pitchFamily="49" charset="-122"/>
                <a:ea typeface="仿宋" pitchFamily="49" charset="-122"/>
              </a:rPr>
              <a:t>会议地点</a:t>
            </a:r>
            <a:r>
              <a:rPr lang="en-US" altLang="zh-CN" sz="4400" b="1" dirty="0">
                <a:solidFill>
                  <a:srgbClr val="FFFF00"/>
                </a:solidFill>
                <a:latin typeface="仿宋" pitchFamily="49" charset="-122"/>
                <a:ea typeface="仿宋" pitchFamily="49" charset="-122"/>
              </a:rPr>
              <a:t>: </a:t>
            </a:r>
            <a:r>
              <a:rPr lang="zh-CN" altLang="en-US" sz="4400" b="1" dirty="0">
                <a:solidFill>
                  <a:srgbClr val="FFFF00"/>
                </a:solidFill>
                <a:latin typeface="仿宋" pitchFamily="49" charset="-122"/>
                <a:ea typeface="仿宋" pitchFamily="49" charset="-122"/>
              </a:rPr>
              <a:t>第</a:t>
            </a:r>
            <a:r>
              <a:rPr lang="zh-CN" altLang="zh-CN" sz="4400" b="1" dirty="0">
                <a:solidFill>
                  <a:srgbClr val="FFFF00"/>
                </a:solidFill>
                <a:latin typeface="仿宋" pitchFamily="49" charset="-122"/>
                <a:ea typeface="仿宋" pitchFamily="49" charset="-122"/>
              </a:rPr>
              <a:t>一</a:t>
            </a:r>
            <a:r>
              <a:rPr lang="zh-CN" altLang="en-US" sz="4400" b="1" dirty="0">
                <a:solidFill>
                  <a:srgbClr val="FFFF00"/>
                </a:solidFill>
                <a:latin typeface="仿宋" pitchFamily="49" charset="-122"/>
                <a:ea typeface="仿宋" pitchFamily="49" charset="-122"/>
              </a:rPr>
              <a:t>教学大</a:t>
            </a:r>
            <a:r>
              <a:rPr lang="zh-CN" altLang="zh-CN" sz="4400" b="1" dirty="0">
                <a:solidFill>
                  <a:srgbClr val="FFFF00"/>
                </a:solidFill>
                <a:latin typeface="仿宋" pitchFamily="49" charset="-122"/>
                <a:ea typeface="仿宋" pitchFamily="49" charset="-122"/>
              </a:rPr>
              <a:t>楼</a:t>
            </a:r>
            <a:r>
              <a:rPr lang="en-US" altLang="zh-CN" sz="4400" b="1" dirty="0">
                <a:solidFill>
                  <a:srgbClr val="FFFF00"/>
                </a:solidFill>
                <a:latin typeface="仿宋" pitchFamily="49" charset="-122"/>
                <a:ea typeface="仿宋" pitchFamily="49" charset="-122"/>
              </a:rPr>
              <a:t>234</a:t>
            </a:r>
            <a:r>
              <a:rPr lang="zh-CN" altLang="zh-CN" sz="4400" b="1" dirty="0">
                <a:solidFill>
                  <a:srgbClr val="FFFF00"/>
                </a:solidFill>
                <a:latin typeface="仿宋" pitchFamily="49" charset="-122"/>
                <a:ea typeface="仿宋" pitchFamily="49" charset="-122"/>
              </a:rPr>
              <a:t>室</a:t>
            </a:r>
            <a:endParaRPr lang="zh-CN" altLang="en-US" sz="4400" b="1" dirty="0">
              <a:solidFill>
                <a:srgbClr val="FFFF00"/>
              </a:solidFill>
              <a:latin typeface="仿宋" pitchFamily="49" charset="-122"/>
              <a:ea typeface="仿宋" pitchFamily="49" charset="-122"/>
            </a:endParaRPr>
          </a:p>
        </p:txBody>
      </p:sp>
    </p:spTree>
  </p:cSld>
  <p:clrMapOvr>
    <a:masterClrMapping/>
  </p:clrMapOvr>
  <p:transition spd="med"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randombar(horizontal)">
                                      <p:cBhvr>
                                        <p:cTn id="7" dur="3000"/>
                                        <p:tgtEl>
                                          <p:spTgt spid="5122"/>
                                        </p:tgtEl>
                                      </p:cBhvr>
                                    </p:animEffect>
                                  </p:childTnLst>
                                </p:cTn>
                              </p:par>
                            </p:childTnLst>
                          </p:cTn>
                        </p:par>
                        <p:par>
                          <p:cTn id="8" fill="hold">
                            <p:stCondLst>
                              <p:cond delay="3000"/>
                            </p:stCondLst>
                            <p:childTnLst>
                              <p:par>
                                <p:cTn id="9" presetID="7"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ppt_x"/>
                                          </p:val>
                                        </p:tav>
                                        <p:tav tm="100000">
                                          <p:val>
                                            <p:strVal val="#ppt_x"/>
                                          </p:val>
                                        </p:tav>
                                      </p:tavLst>
                                    </p:anim>
                                    <p:anim calcmode="lin" valueType="num">
                                      <p:cBhvr additive="base">
                                        <p:cTn id="12" dur="3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marL="54864" eaLnBrk="1" fontAlgn="auto" hangingPunct="1">
              <a:spcAft>
                <a:spcPts val="0"/>
              </a:spcAft>
              <a:defRPr/>
            </a:pPr>
            <a:endParaRPr lang="zh-CN" altLang="en-US">
              <a:solidFill>
                <a:schemeClr val="tx2">
                  <a:tint val="100000"/>
                  <a:shade val="90000"/>
                  <a:satMod val="250000"/>
                  <a:alpha val="100000"/>
                </a:schemeClr>
              </a:solidFill>
            </a:endParaRPr>
          </a:p>
        </p:txBody>
      </p:sp>
      <p:pic>
        <p:nvPicPr>
          <p:cNvPr id="22531" name="Picture 2" descr="C:\Users\Jing\Documents\新建文件夹 (2)\DSC_0162.JPG"/>
          <p:cNvPicPr>
            <a:picLocks noGrp="1" noChangeAspect="1" noChangeArrowheads="1"/>
          </p:cNvPicPr>
          <p:nvPr>
            <p:ph idx="1"/>
          </p:nvPr>
        </p:nvPicPr>
        <p:blipFill>
          <a:blip r:embed="rId2" cstate="print"/>
          <a:srcRect l="13939" b="3249"/>
          <a:stretch>
            <a:fillRect/>
          </a:stretch>
        </p:blipFill>
        <p:spPr>
          <a:xfrm>
            <a:off x="0" y="0"/>
            <a:ext cx="9234105" cy="6858000"/>
          </a:xfrm>
          <a:noFill/>
        </p:spPr>
      </p:pic>
      <p:sp>
        <p:nvSpPr>
          <p:cNvPr id="4" name="TextBox 3"/>
          <p:cNvSpPr txBox="1">
            <a:spLocks noChangeArrowheads="1"/>
          </p:cNvSpPr>
          <p:nvPr/>
        </p:nvSpPr>
        <p:spPr bwMode="auto">
          <a:xfrm>
            <a:off x="4427984" y="404813"/>
            <a:ext cx="4382641" cy="830262"/>
          </a:xfrm>
          <a:prstGeom prst="rect">
            <a:avLst/>
          </a:prstGeom>
          <a:noFill/>
          <a:ln w="9525">
            <a:noFill/>
            <a:miter lim="800000"/>
            <a:headEnd/>
            <a:tailEnd/>
          </a:ln>
        </p:spPr>
        <p:txBody>
          <a:bodyPr wrap="square">
            <a:spAutoFit/>
          </a:bodyPr>
          <a:lstStyle/>
          <a:p>
            <a:r>
              <a:rPr lang="zh-CN" altLang="en-US" sz="4800" b="1" dirty="0" smtClean="0">
                <a:solidFill>
                  <a:srgbClr val="FF0000"/>
                </a:solidFill>
              </a:rPr>
              <a:t> 校友</a:t>
            </a:r>
            <a:r>
              <a:rPr lang="zh-CN" altLang="en-US" sz="4800" b="1" dirty="0">
                <a:solidFill>
                  <a:srgbClr val="FF0000"/>
                </a:solidFill>
              </a:rPr>
              <a:t>步入会场</a:t>
            </a: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wheel(4)">
                                      <p:cBhvr>
                                        <p:cTn id="7" dur="3000"/>
                                        <p:tgtEl>
                                          <p:spTgt spid="22531"/>
                                        </p:tgtEl>
                                      </p:cBhvr>
                                    </p:animEffect>
                                  </p:childTnLst>
                                </p:cTn>
                              </p:par>
                            </p:childTnLst>
                          </p:cTn>
                        </p:par>
                        <p:par>
                          <p:cTn id="8" fill="hold">
                            <p:stCondLst>
                              <p:cond delay="3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4"/>
                                        </p:tgtEl>
                                        <p:attrNameLst>
                                          <p:attrName>style.visibility</p:attrName>
                                        </p:attrNameLst>
                                      </p:cBhvr>
                                      <p:to>
                                        <p:strVal val="visible"/>
                                      </p:to>
                                    </p:set>
                                    <p:anim calcmode="discrete" valueType="clr">
                                      <p:cBhvr override="childStyle">
                                        <p:cTn id="11" dur="200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2" dur="2000"/>
                                        <p:tgtEl>
                                          <p:spTgt spid="4"/>
                                        </p:tgtEl>
                                        <p:attrNameLst>
                                          <p:attrName>fillcolor</p:attrName>
                                        </p:attrNameLst>
                                      </p:cBhvr>
                                      <p:tavLst>
                                        <p:tav tm="0">
                                          <p:val>
                                            <p:clrVal>
                                              <a:schemeClr val="accent2"/>
                                            </p:clrVal>
                                          </p:val>
                                        </p:tav>
                                        <p:tav tm="50000">
                                          <p:val>
                                            <p:clrVal>
                                              <a:schemeClr val="hlink"/>
                                            </p:clrVal>
                                          </p:val>
                                        </p:tav>
                                      </p:tavLst>
                                    </p:anim>
                                    <p:set>
                                      <p:cBhvr>
                                        <p:cTn id="13" dur="200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2" descr="C:\Users\Jing\Documents\照相夹\毕业五十周年纪念活动12年\录像与照片\毕业五十周年照片12年\IMGA0628.JPG"/>
          <p:cNvPicPr>
            <a:picLocks noGrp="1" noChangeAspect="1" noChangeArrowheads="1"/>
          </p:cNvPicPr>
          <p:nvPr>
            <p:ph idx="1"/>
          </p:nvPr>
        </p:nvPicPr>
        <p:blipFill>
          <a:blip r:embed="rId2" cstate="print"/>
          <a:srcRect l="5901" r="6795"/>
          <a:stretch>
            <a:fillRect/>
          </a:stretch>
        </p:blipFill>
        <p:spPr>
          <a:xfrm>
            <a:off x="0" y="980728"/>
            <a:ext cx="9144000" cy="5877272"/>
          </a:xfrm>
        </p:spPr>
      </p:pic>
      <p:sp>
        <p:nvSpPr>
          <p:cNvPr id="4" name="TextBox 3"/>
          <p:cNvSpPr txBox="1">
            <a:spLocks noChangeArrowheads="1"/>
          </p:cNvSpPr>
          <p:nvPr/>
        </p:nvSpPr>
        <p:spPr bwMode="auto">
          <a:xfrm>
            <a:off x="0" y="0"/>
            <a:ext cx="9144000" cy="1015663"/>
          </a:xfrm>
          <a:prstGeom prst="rect">
            <a:avLst/>
          </a:prstGeom>
          <a:solidFill>
            <a:schemeClr val="bg2"/>
          </a:solidFill>
          <a:ln w="9525">
            <a:noFill/>
            <a:miter lim="800000"/>
            <a:headEnd/>
            <a:tailEnd/>
          </a:ln>
        </p:spPr>
        <p:txBody>
          <a:bodyPr wrap="square">
            <a:spAutoFit/>
          </a:bodyPr>
          <a:lstStyle/>
          <a:p>
            <a:pPr algn="ctr"/>
            <a:r>
              <a:rPr lang="zh-CN" altLang="en-US" sz="6000" b="1" dirty="0">
                <a:solidFill>
                  <a:srgbClr val="FF0000"/>
                </a:solidFill>
                <a:latin typeface="隶书" pitchFamily="49" charset="-122"/>
                <a:ea typeface="隶书" pitchFamily="49" charset="-122"/>
              </a:rPr>
              <a:t>与会的院，系两级领导</a:t>
            </a: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3555"/>
                                        </p:tgtEl>
                                        <p:attrNameLst>
                                          <p:attrName>style.visibility</p:attrName>
                                        </p:attrNameLst>
                                      </p:cBhvr>
                                      <p:to>
                                        <p:strVal val="visible"/>
                                      </p:to>
                                    </p:set>
                                    <p:animEffect transition="in" filter="wheel(8)">
                                      <p:cBhvr>
                                        <p:cTn id="7" dur="3000"/>
                                        <p:tgtEl>
                                          <p:spTgt spid="23555"/>
                                        </p:tgtEl>
                                      </p:cBhvr>
                                    </p:animEffect>
                                  </p:childTnLst>
                                </p:cTn>
                              </p:par>
                            </p:childTnLst>
                          </p:cTn>
                        </p:par>
                        <p:par>
                          <p:cTn id="8" fill="hold">
                            <p:stCondLst>
                              <p:cond delay="3000"/>
                            </p:stCondLst>
                            <p:childTnLst>
                              <p:par>
                                <p:cTn id="9" presetID="56" presetClass="entr" presetSubtype="0" fill="hold" nodeType="afterEffect">
                                  <p:stCondLst>
                                    <p:cond delay="0"/>
                                  </p:stCondLst>
                                  <p:iterate type="lt">
                                    <p:tmPct val="10000"/>
                                  </p:iterate>
                                  <p:childTnLst>
                                    <p:set>
                                      <p:cBhvr>
                                        <p:cTn id="10" dur="1" fill="hold">
                                          <p:stCondLst>
                                            <p:cond delay="0"/>
                                          </p:stCondLst>
                                        </p:cTn>
                                        <p:tgtEl>
                                          <p:spTgt spid="4">
                                            <p:txEl>
                                              <p:pRg st="0" end="0"/>
                                            </p:txEl>
                                          </p:spTgt>
                                        </p:tgtEl>
                                        <p:attrNameLst>
                                          <p:attrName>style.visibility</p:attrName>
                                        </p:attrNameLst>
                                      </p:cBhvr>
                                      <p:to>
                                        <p:strVal val="visible"/>
                                      </p:to>
                                    </p:set>
                                    <p:anim by="(-#ppt_w*2)" calcmode="lin" valueType="num">
                                      <p:cBhvr rctx="PPT">
                                        <p:cTn id="11" dur="1000" autoRev="1" fill="hold">
                                          <p:stCondLst>
                                            <p:cond delay="0"/>
                                          </p:stCondLst>
                                        </p:cTn>
                                        <p:tgtEl>
                                          <p:spTgt spid="4">
                                            <p:txEl>
                                              <p:pRg st="0" end="0"/>
                                            </p:txEl>
                                          </p:spTgt>
                                        </p:tgtEl>
                                        <p:attrNameLst>
                                          <p:attrName>ppt_w</p:attrName>
                                        </p:attrNameLst>
                                      </p:cBhvr>
                                    </p:anim>
                                    <p:anim by="(#ppt_w*0.50)" calcmode="lin" valueType="num">
                                      <p:cBhvr>
                                        <p:cTn id="12" dur="1000" decel="50000" autoRev="1" fill="hold">
                                          <p:stCondLst>
                                            <p:cond delay="0"/>
                                          </p:stCondLst>
                                        </p:cTn>
                                        <p:tgtEl>
                                          <p:spTgt spid="4">
                                            <p:txEl>
                                              <p:pRg st="0" end="0"/>
                                            </p:txEl>
                                          </p:spTgt>
                                        </p:tgtEl>
                                        <p:attrNameLst>
                                          <p:attrName>ppt_x</p:attrName>
                                        </p:attrNameLst>
                                      </p:cBhvr>
                                    </p:anim>
                                    <p:anim from="(-#ppt_h/2)" to="(#ppt_y)" calcmode="lin" valueType="num">
                                      <p:cBhvr>
                                        <p:cTn id="13" dur="2000" fill="hold">
                                          <p:stCondLst>
                                            <p:cond delay="0"/>
                                          </p:stCondLst>
                                        </p:cTn>
                                        <p:tgtEl>
                                          <p:spTgt spid="4">
                                            <p:txEl>
                                              <p:pRg st="0" end="0"/>
                                            </p:txEl>
                                          </p:spTgt>
                                        </p:tgtEl>
                                        <p:attrNameLst>
                                          <p:attrName>ppt_y</p:attrName>
                                        </p:attrNameLst>
                                      </p:cBhvr>
                                    </p:anim>
                                    <p:animRot by="21600000">
                                      <p:cBhvr>
                                        <p:cTn id="14" dur="2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24579" name="Picture 2" descr="C:\Users\Jing\Documents\新建文件夹 (2)\DSC_0168.JPG"/>
          <p:cNvPicPr>
            <a:picLocks noGrp="1" noChangeAspect="1" noChangeArrowheads="1"/>
          </p:cNvPicPr>
          <p:nvPr>
            <p:ph idx="1"/>
          </p:nvPr>
        </p:nvPicPr>
        <p:blipFill>
          <a:blip r:embed="rId2" cstate="print"/>
          <a:srcRect l="9032" t="2362" r="10405"/>
          <a:stretch>
            <a:fillRect/>
          </a:stretch>
        </p:blipFill>
        <p:spPr>
          <a:xfrm>
            <a:off x="0" y="0"/>
            <a:ext cx="919384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4579"/>
                                        </p:tgtEl>
                                        <p:attrNameLst>
                                          <p:attrName>style.visibility</p:attrName>
                                        </p:attrNameLst>
                                      </p:cBhvr>
                                      <p:to>
                                        <p:strVal val="visible"/>
                                      </p:to>
                                    </p:set>
                                    <p:animEffect transition="in" filter="wheel(8)">
                                      <p:cBhvr>
                                        <p:cTn id="7" dur="3000"/>
                                        <p:tgtEl>
                                          <p:spTgt spid="245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943216"/>
          </a:xfrm>
          <a:solidFill>
            <a:schemeClr val="bg2"/>
          </a:solidFill>
        </p:spPr>
        <p:txBody>
          <a:bodyPr>
            <a:noAutofit/>
          </a:bodyPr>
          <a:lstStyle/>
          <a:p>
            <a:pPr marL="54864" algn="l" eaLnBrk="1" fontAlgn="auto" hangingPunct="1">
              <a:spcAft>
                <a:spcPts val="0"/>
              </a:spcAft>
              <a:defRPr/>
            </a:pPr>
            <a:r>
              <a:rPr lang="zh-CN" altLang="en-US" sz="4400" b="1" dirty="0" smtClean="0">
                <a:solidFill>
                  <a:srgbClr val="FFFF00"/>
                </a:solidFill>
              </a:rPr>
              <a:t> 学院党委王瑞飞书记与马 皓副院长</a:t>
            </a:r>
            <a:endParaRPr lang="zh-CN" altLang="en-US" sz="4400" b="1" dirty="0">
              <a:solidFill>
                <a:srgbClr val="FFFF00"/>
              </a:solidFill>
            </a:endParaRPr>
          </a:p>
        </p:txBody>
      </p:sp>
      <p:pic>
        <p:nvPicPr>
          <p:cNvPr id="25603" name="Picture 2" descr="C:\Users\Jing\Documents\照相夹\毕业五十周年纪念活动12年\录像与照片\毕业五十周年照片12年\IMGA0630.JPG"/>
          <p:cNvPicPr>
            <a:picLocks noGrp="1" noChangeAspect="1" noChangeArrowheads="1"/>
          </p:cNvPicPr>
          <p:nvPr>
            <p:ph idx="1"/>
          </p:nvPr>
        </p:nvPicPr>
        <p:blipFill>
          <a:blip r:embed="rId2" cstate="print"/>
          <a:srcRect r="14181"/>
          <a:stretch>
            <a:fillRect/>
          </a:stretch>
        </p:blipFill>
        <p:spPr>
          <a:xfrm>
            <a:off x="0" y="937697"/>
            <a:ext cx="9144000" cy="5920303"/>
          </a:xfr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5603"/>
                                        </p:tgtEl>
                                        <p:attrNameLst>
                                          <p:attrName>style.visibility</p:attrName>
                                        </p:attrNameLst>
                                      </p:cBhvr>
                                      <p:to>
                                        <p:strVal val="visible"/>
                                      </p:to>
                                    </p:set>
                                    <p:animEffect transition="in" filter="wheel(8)">
                                      <p:cBhvr>
                                        <p:cTn id="7" dur="3000"/>
                                        <p:tgtEl>
                                          <p:spTgt spid="25603"/>
                                        </p:tgtEl>
                                      </p:cBhvr>
                                    </p:animEffect>
                                  </p:childTnLst>
                                </p:cTn>
                              </p:par>
                            </p:childTnLst>
                          </p:cTn>
                        </p:par>
                        <p:par>
                          <p:cTn id="8" fill="hold">
                            <p:stCondLst>
                              <p:cond delay="3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 calcmode="lin" valueType="num">
                                      <p:cBhvr>
                                        <p:cTn id="1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217024" cy="1052736"/>
          </a:xfrm>
          <a:solidFill>
            <a:schemeClr val="bg2"/>
          </a:solidFill>
        </p:spPr>
        <p:txBody>
          <a:bodyPr>
            <a:noAutofit/>
          </a:bodyPr>
          <a:lstStyle/>
          <a:p>
            <a:pPr marL="54864" algn="ctr" eaLnBrk="1" fontAlgn="auto" hangingPunct="1">
              <a:spcAft>
                <a:spcPts val="0"/>
              </a:spcAft>
              <a:defRPr/>
            </a:pPr>
            <a:r>
              <a:rPr lang="zh-CN" altLang="zh-CN" sz="4400" b="1" dirty="0" smtClean="0">
                <a:solidFill>
                  <a:srgbClr val="FFFF00"/>
                </a:solidFill>
                <a:latin typeface="+mn-ea"/>
                <a:ea typeface="+mn-ea"/>
              </a:rPr>
              <a:t>电气工程学院常务副院长韦</a:t>
            </a:r>
            <a:r>
              <a:rPr lang="en-US" altLang="zh-CN" sz="4400" b="1" dirty="0" smtClean="0">
                <a:solidFill>
                  <a:srgbClr val="FFFF00"/>
                </a:solidFill>
                <a:latin typeface="+mn-ea"/>
                <a:ea typeface="+mn-ea"/>
              </a:rPr>
              <a:t> </a:t>
            </a:r>
            <a:r>
              <a:rPr lang="zh-CN" altLang="zh-CN" sz="4400" b="1" dirty="0" smtClean="0">
                <a:solidFill>
                  <a:srgbClr val="FFFF00"/>
                </a:solidFill>
                <a:latin typeface="+mn-ea"/>
                <a:ea typeface="+mn-ea"/>
              </a:rPr>
              <a:t>巍</a:t>
            </a:r>
            <a:r>
              <a:rPr lang="zh-CN" altLang="en-US" sz="4400" b="1" dirty="0" smtClean="0">
                <a:solidFill>
                  <a:srgbClr val="FFFF00"/>
                </a:solidFill>
                <a:latin typeface="+mn-ea"/>
                <a:ea typeface="+mn-ea"/>
              </a:rPr>
              <a:t>讲话</a:t>
            </a:r>
            <a:endParaRPr lang="zh-CN" altLang="en-US" sz="4400" b="1" dirty="0">
              <a:solidFill>
                <a:srgbClr val="FFFF00"/>
              </a:solidFill>
              <a:latin typeface="+mn-ea"/>
              <a:ea typeface="+mn-ea"/>
            </a:endParaRPr>
          </a:p>
        </p:txBody>
      </p:sp>
      <p:pic>
        <p:nvPicPr>
          <p:cNvPr id="26627" name="Picture 2" descr="C:\Users\Jing\Documents\照相夹\毕业五十周年纪念活动12年\录像与照片\毕业五十周年照片12年\IMGA0625.JPG"/>
          <p:cNvPicPr>
            <a:picLocks noGrp="1" noChangeAspect="1" noChangeArrowheads="1"/>
          </p:cNvPicPr>
          <p:nvPr>
            <p:ph idx="1"/>
          </p:nvPr>
        </p:nvPicPr>
        <p:blipFill>
          <a:blip r:embed="rId2" cstate="print"/>
          <a:srcRect r="10514"/>
          <a:stretch>
            <a:fillRect/>
          </a:stretch>
        </p:blipFill>
        <p:spPr>
          <a:xfrm>
            <a:off x="0" y="980728"/>
            <a:ext cx="9144000" cy="5877272"/>
          </a:xfrm>
        </p:spPr>
      </p:pic>
      <p:pic>
        <p:nvPicPr>
          <p:cNvPr id="26628" name="Picture 2" descr="C:\Users\Jing\Documents\照相夹\毕业五十周年纪念活动12年\录像与照片\毕业五十周年照片12年\IMGA0624.JPG"/>
          <p:cNvPicPr>
            <a:picLocks noChangeAspect="1" noChangeArrowheads="1"/>
          </p:cNvPicPr>
          <p:nvPr/>
        </p:nvPicPr>
        <p:blipFill>
          <a:blip r:embed="rId3" cstate="print"/>
          <a:srcRect l="966" t="9921" r="14172" b="43604"/>
          <a:stretch>
            <a:fillRect/>
          </a:stretch>
        </p:blipFill>
        <p:spPr bwMode="auto">
          <a:xfrm>
            <a:off x="0" y="980728"/>
            <a:ext cx="4499992" cy="2520280"/>
          </a:xfrm>
          <a:prstGeom prst="rect">
            <a:avLst/>
          </a:prstGeom>
          <a:noFill/>
          <a:ln w="9525">
            <a:noFill/>
            <a:miter lim="800000"/>
            <a:headEnd/>
            <a:tailEnd/>
          </a:ln>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withEffect">
                                  <p:stCondLst>
                                    <p:cond delay="0"/>
                                  </p:stCondLst>
                                  <p:childTnLst>
                                    <p:set>
                                      <p:cBhvr>
                                        <p:cTn id="6" dur="1" fill="hold">
                                          <p:stCondLst>
                                            <p:cond delay="0"/>
                                          </p:stCondLst>
                                        </p:cTn>
                                        <p:tgtEl>
                                          <p:spTgt spid="26627"/>
                                        </p:tgtEl>
                                        <p:attrNameLst>
                                          <p:attrName>style.visibility</p:attrName>
                                        </p:attrNameLst>
                                      </p:cBhvr>
                                      <p:to>
                                        <p:strVal val="visible"/>
                                      </p:to>
                                    </p:set>
                                    <p:animEffect transition="in" filter="wheel(3)">
                                      <p:cBhvr>
                                        <p:cTn id="7" dur="3000"/>
                                        <p:tgtEl>
                                          <p:spTgt spid="26627"/>
                                        </p:tgtEl>
                                      </p:cBhvr>
                                    </p:animEffect>
                                  </p:childTnLst>
                                </p:cTn>
                              </p:par>
                            </p:childTnLst>
                          </p:cTn>
                        </p:par>
                        <p:par>
                          <p:cTn id="8" fill="hold">
                            <p:stCondLst>
                              <p:cond delay="3000"/>
                            </p:stCondLst>
                            <p:childTnLst>
                              <p:par>
                                <p:cTn id="9" presetID="8" presetClass="entr" presetSubtype="32" fill="hold" nodeType="afterEffect">
                                  <p:stCondLst>
                                    <p:cond delay="0"/>
                                  </p:stCondLst>
                                  <p:childTnLst>
                                    <p:set>
                                      <p:cBhvr>
                                        <p:cTn id="10" dur="1" fill="hold">
                                          <p:stCondLst>
                                            <p:cond delay="0"/>
                                          </p:stCondLst>
                                        </p:cTn>
                                        <p:tgtEl>
                                          <p:spTgt spid="26628"/>
                                        </p:tgtEl>
                                        <p:attrNameLst>
                                          <p:attrName>style.visibility</p:attrName>
                                        </p:attrNameLst>
                                      </p:cBhvr>
                                      <p:to>
                                        <p:strVal val="visible"/>
                                      </p:to>
                                    </p:set>
                                    <p:animEffect transition="in" filter="diamond(out)">
                                      <p:cBhvr>
                                        <p:cTn id="11" dur="3000"/>
                                        <p:tgtEl>
                                          <p:spTgt spid="26628"/>
                                        </p:tgtEl>
                                      </p:cBhvr>
                                    </p:animEffect>
                                  </p:childTnLst>
                                </p:cTn>
                              </p:par>
                            </p:childTnLst>
                          </p:cTn>
                        </p:par>
                        <p:par>
                          <p:cTn id="12" fill="hold">
                            <p:stCondLst>
                              <p:cond delay="6000"/>
                            </p:stCondLst>
                            <p:childTnLst>
                              <p:par>
                                <p:cTn id="13" presetID="41" presetClass="entr" presetSubtype="0" fill="hold" nodeType="afterEffect">
                                  <p:stCondLst>
                                    <p:cond delay="0"/>
                                  </p:stCondLst>
                                  <p:iterate type="lt">
                                    <p:tmPct val="10000"/>
                                  </p:iterate>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6" dur="2000" fill="hold"/>
                                        <p:tgtEl>
                                          <p:spTgt spid="2"/>
                                        </p:tgtEl>
                                        <p:attrNameLst>
                                          <p:attrName>ppt_y</p:attrName>
                                        </p:attrNameLst>
                                      </p:cBhvr>
                                      <p:tavLst>
                                        <p:tav tm="0">
                                          <p:val>
                                            <p:strVal val="#ppt_y"/>
                                          </p:val>
                                        </p:tav>
                                        <p:tav tm="100000">
                                          <p:val>
                                            <p:strVal val="#ppt_y"/>
                                          </p:val>
                                        </p:tav>
                                      </p:tavLst>
                                    </p:anim>
                                    <p:anim calcmode="lin" valueType="num">
                                      <p:cBhvr>
                                        <p:cTn id="17"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8"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9" dur="20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1124744"/>
          </a:xfrm>
          <a:solidFill>
            <a:schemeClr val="bg2"/>
          </a:solidFill>
        </p:spPr>
        <p:txBody>
          <a:bodyPr>
            <a:noAutofit/>
          </a:bodyPr>
          <a:lstStyle/>
          <a:p>
            <a:pPr marL="54864" algn="ctr" eaLnBrk="1" fontAlgn="auto" hangingPunct="1">
              <a:spcAft>
                <a:spcPts val="0"/>
              </a:spcAft>
              <a:defRPr/>
            </a:pPr>
            <a:r>
              <a:rPr lang="zh-CN" altLang="en-US" sz="6000" b="1" dirty="0" smtClean="0">
                <a:solidFill>
                  <a:srgbClr val="FFFF00"/>
                </a:solidFill>
              </a:rPr>
              <a:t>校友们认真听讲</a:t>
            </a:r>
            <a:endParaRPr lang="zh-CN" altLang="en-US" sz="6000" b="1" dirty="0">
              <a:solidFill>
                <a:srgbClr val="FFFF00"/>
              </a:solidFill>
            </a:endParaRPr>
          </a:p>
        </p:txBody>
      </p:sp>
      <p:pic>
        <p:nvPicPr>
          <p:cNvPr id="28675" name="Picture 2" descr="C:\Users\Jing\Documents\照相夹\毕业五十周年纪念活动12年\录像与照片\毕业五十周年照片12年\IMGA0627.JPG"/>
          <p:cNvPicPr>
            <a:picLocks noGrp="1" noChangeAspect="1" noChangeArrowheads="1"/>
          </p:cNvPicPr>
          <p:nvPr>
            <p:ph idx="1"/>
          </p:nvPr>
        </p:nvPicPr>
        <p:blipFill>
          <a:blip r:embed="rId2" cstate="print"/>
          <a:srcRect l="9759"/>
          <a:stretch>
            <a:fillRect/>
          </a:stretch>
        </p:blipFill>
        <p:spPr>
          <a:xfrm>
            <a:off x="0" y="1124744"/>
            <a:ext cx="9144001" cy="5733256"/>
          </a:xfr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heel(2)">
                                      <p:cBhvr>
                                        <p:cTn id="7" dur="2000"/>
                                        <p:tgtEl>
                                          <p:spTgt spid="28675"/>
                                        </p:tgtEl>
                                      </p:cBhvr>
                                    </p:animEffect>
                                  </p:childTnLst>
                                </p:cTn>
                              </p:par>
                            </p:childTnLst>
                          </p:cTn>
                        </p:par>
                        <p:par>
                          <p:cTn id="8" fill="hold">
                            <p:stCondLst>
                              <p:cond delay="2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 calcmode="lin" valueType="num">
                                      <p:cBhvr>
                                        <p:cTn id="1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marL="54864" eaLnBrk="1" fontAlgn="auto" hangingPunct="1">
              <a:spcAft>
                <a:spcPts val="0"/>
              </a:spcAft>
              <a:defRPr/>
            </a:pPr>
            <a:endParaRPr lang="zh-CN" altLang="en-US">
              <a:solidFill>
                <a:schemeClr val="tx2">
                  <a:tint val="100000"/>
                  <a:shade val="90000"/>
                  <a:satMod val="250000"/>
                  <a:alpha val="100000"/>
                </a:schemeClr>
              </a:solidFill>
            </a:endParaRPr>
          </a:p>
        </p:txBody>
      </p:sp>
      <p:pic>
        <p:nvPicPr>
          <p:cNvPr id="29699" name="Picture 2" descr="C:\Users\Jing\Documents\新建文件夹 (2)\DSC_0167.JPG"/>
          <p:cNvPicPr>
            <a:picLocks noGrp="1" noChangeAspect="1" noChangeArrowheads="1"/>
          </p:cNvPicPr>
          <p:nvPr>
            <p:ph idx="1"/>
          </p:nvPr>
        </p:nvPicPr>
        <p:blipFill>
          <a:blip r:embed="rId2" cstate="print"/>
          <a:srcRect l="4712" t="591" r="10602" b="6201"/>
          <a:stretch>
            <a:fillRect/>
          </a:stretch>
        </p:blipFill>
        <p:spPr>
          <a:xfrm>
            <a:off x="-1" y="0"/>
            <a:ext cx="9144001"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2" fill="hold" nodeType="withEffect">
                                  <p:stCondLst>
                                    <p:cond delay="0"/>
                                  </p:stCondLst>
                                  <p:childTnLst>
                                    <p:set>
                                      <p:cBhvr>
                                        <p:cTn id="6" dur="1" fill="hold">
                                          <p:stCondLst>
                                            <p:cond delay="0"/>
                                          </p:stCondLst>
                                        </p:cTn>
                                        <p:tgtEl>
                                          <p:spTgt spid="29699"/>
                                        </p:tgtEl>
                                        <p:attrNameLst>
                                          <p:attrName>style.visibility</p:attrName>
                                        </p:attrNameLst>
                                      </p:cBhvr>
                                      <p:to>
                                        <p:strVal val="visible"/>
                                      </p:to>
                                    </p:set>
                                    <p:animEffect transition="in" filter="wheel(2)">
                                      <p:cBhvr>
                                        <p:cTn id="7" dur="2000"/>
                                        <p:tgtEl>
                                          <p:spTgt spid="296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7" name="Picture 2" descr="C:\Users\Jing\Documents\照相夹\毕业五十周年纪念活动12年\录像与照片\毕业五十周年照片12年\IMGA0632.JPG"/>
          <p:cNvPicPr>
            <a:picLocks noGrp="1" noChangeAspect="1" noChangeArrowheads="1"/>
          </p:cNvPicPr>
          <p:nvPr>
            <p:ph idx="1"/>
          </p:nvPr>
        </p:nvPicPr>
        <p:blipFill>
          <a:blip r:embed="rId2" cstate="print"/>
          <a:srcRect r="23104"/>
          <a:stretch>
            <a:fillRect/>
          </a:stretch>
        </p:blipFill>
        <p:spPr>
          <a:xfrm>
            <a:off x="0" y="0"/>
            <a:ext cx="9144000" cy="6858000"/>
          </a:xfrm>
          <a:solidFill>
            <a:schemeClr val="bg2"/>
          </a:solidFill>
        </p:spPr>
      </p:pic>
      <p:sp>
        <p:nvSpPr>
          <p:cNvPr id="2" name="标题 1"/>
          <p:cNvSpPr>
            <a:spLocks noGrp="1"/>
          </p:cNvSpPr>
          <p:nvPr>
            <p:ph type="title"/>
          </p:nvPr>
        </p:nvSpPr>
        <p:spPr>
          <a:xfrm>
            <a:off x="1763688" y="0"/>
            <a:ext cx="7056784" cy="1268760"/>
          </a:xfrm>
          <a:solidFill>
            <a:srgbClr val="D9F5F1"/>
          </a:solidFill>
        </p:spPr>
        <p:txBody>
          <a:bodyPr>
            <a:noAutofit/>
          </a:bodyPr>
          <a:lstStyle/>
          <a:p>
            <a:pPr marL="54864" algn="l" eaLnBrk="1" fontAlgn="auto" hangingPunct="1">
              <a:spcAft>
                <a:spcPts val="0"/>
              </a:spcAft>
              <a:defRPr/>
            </a:pPr>
            <a:r>
              <a:rPr lang="en-US" altLang="zh-CN" sz="4400" b="1" dirty="0" smtClean="0">
                <a:solidFill>
                  <a:srgbClr val="FFFF00"/>
                </a:solidFill>
                <a:latin typeface="+mj-ea"/>
              </a:rPr>
              <a:t>  </a:t>
            </a:r>
            <a:r>
              <a:rPr lang="zh-CN" altLang="zh-CN" sz="3600" b="1" dirty="0" smtClean="0">
                <a:solidFill>
                  <a:srgbClr val="7030A0"/>
                </a:solidFill>
                <a:latin typeface="+mj-ea"/>
              </a:rPr>
              <a:t>系统工程与</a:t>
            </a:r>
            <a:r>
              <a:rPr lang="en-US" altLang="zh-CN" sz="3600" b="1" dirty="0" smtClean="0">
                <a:solidFill>
                  <a:srgbClr val="7030A0"/>
                </a:solidFill>
                <a:latin typeface="+mj-ea"/>
              </a:rPr>
              <a:t> </a:t>
            </a:r>
            <a:r>
              <a:rPr lang="zh-CN" altLang="zh-CN" sz="3600" b="1" dirty="0" smtClean="0">
                <a:solidFill>
                  <a:srgbClr val="7030A0"/>
                </a:solidFill>
                <a:latin typeface="+mj-ea"/>
              </a:rPr>
              <a:t>控制系系主任</a:t>
            </a:r>
            <a:r>
              <a:rPr lang="en-US" altLang="zh-CN" sz="3600" b="1" dirty="0" smtClean="0">
                <a:solidFill>
                  <a:srgbClr val="7030A0"/>
                </a:solidFill>
                <a:latin typeface="+mj-ea"/>
              </a:rPr>
              <a:t/>
            </a:r>
            <a:br>
              <a:rPr lang="en-US" altLang="zh-CN" sz="3600" b="1" dirty="0" smtClean="0">
                <a:solidFill>
                  <a:srgbClr val="7030A0"/>
                </a:solidFill>
                <a:latin typeface="+mj-ea"/>
              </a:rPr>
            </a:br>
            <a:r>
              <a:rPr lang="en-US" altLang="zh-CN" sz="3600" b="1" dirty="0" smtClean="0">
                <a:solidFill>
                  <a:srgbClr val="7030A0"/>
                </a:solidFill>
                <a:latin typeface="+mj-ea"/>
              </a:rPr>
              <a:t>                  </a:t>
            </a:r>
            <a:r>
              <a:rPr lang="zh-CN" altLang="zh-CN" sz="3600" b="1" dirty="0" smtClean="0">
                <a:solidFill>
                  <a:srgbClr val="7030A0"/>
                </a:solidFill>
                <a:latin typeface="+mj-ea"/>
              </a:rPr>
              <a:t>张森林</a:t>
            </a:r>
            <a:r>
              <a:rPr lang="zh-CN" altLang="en-US" sz="3600" b="1" dirty="0" smtClean="0">
                <a:solidFill>
                  <a:srgbClr val="7030A0"/>
                </a:solidFill>
                <a:latin typeface="+mj-ea"/>
              </a:rPr>
              <a:t>教授讲话</a:t>
            </a:r>
            <a:endParaRPr lang="zh-CN" altLang="en-US" sz="3600" b="1" dirty="0">
              <a:solidFill>
                <a:srgbClr val="7030A0"/>
              </a:solidFill>
              <a:latin typeface="+mj-ea"/>
            </a:endParaRPr>
          </a:p>
        </p:txBody>
      </p:sp>
      <p:pic>
        <p:nvPicPr>
          <p:cNvPr id="4" name="Picture 2" descr="C:\Users\Jing\Documents\照相夹\毕业五十周年纪念活动12年\录像与照片\毕业五十周年照片12年\IMGA0624.JPG"/>
          <p:cNvPicPr>
            <a:picLocks noChangeAspect="1" noChangeArrowheads="1"/>
          </p:cNvPicPr>
          <p:nvPr/>
        </p:nvPicPr>
        <p:blipFill>
          <a:blip r:embed="rId3" cstate="print"/>
          <a:srcRect l="966" t="9921" r="14172" b="43604"/>
          <a:stretch>
            <a:fillRect/>
          </a:stretch>
        </p:blipFill>
        <p:spPr bwMode="auto">
          <a:xfrm>
            <a:off x="-3348880" y="2636912"/>
            <a:ext cx="2880320" cy="2736304"/>
          </a:xfrm>
          <a:prstGeom prst="rect">
            <a:avLst/>
          </a:prstGeom>
          <a:noFill/>
          <a:ln w="9525">
            <a:noFill/>
            <a:miter lim="800000"/>
            <a:headEnd/>
            <a:tailEnd/>
          </a:ln>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31747"/>
                                        </p:tgtEl>
                                        <p:attrNameLst>
                                          <p:attrName>style.visibility</p:attrName>
                                        </p:attrNameLst>
                                      </p:cBhvr>
                                      <p:to>
                                        <p:strVal val="visible"/>
                                      </p:to>
                                    </p:set>
                                    <p:animEffect transition="in" filter="wheel(4)">
                                      <p:cBhvr>
                                        <p:cTn id="7" dur="3000"/>
                                        <p:tgtEl>
                                          <p:spTgt spid="31747"/>
                                        </p:tgtEl>
                                      </p:cBhvr>
                                    </p:animEffect>
                                  </p:childTnLst>
                                </p:cTn>
                              </p:par>
                            </p:childTnLst>
                          </p:cTn>
                        </p:par>
                        <p:par>
                          <p:cTn id="8" fill="hold">
                            <p:stCondLst>
                              <p:cond delay="3000"/>
                            </p:stCondLst>
                            <p:childTnLst>
                              <p:par>
                                <p:cTn id="9" presetID="17" presetClass="entr" presetSubtype="10" fill="hold" grpId="0" nodeType="afterEffect">
                                  <p:stCondLst>
                                    <p:cond delay="0"/>
                                  </p:stCondLst>
                                  <p:iterate type="lt">
                                    <p:tmPct val="0"/>
                                  </p:iterate>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ppt_w</p:attrName>
                                        </p:attrNameLst>
                                      </p:cBhvr>
                                      <p:tavLst>
                                        <p:tav tm="0">
                                          <p:val>
                                            <p:fltVal val="0"/>
                                          </p:val>
                                        </p:tav>
                                        <p:tav tm="100000">
                                          <p:val>
                                            <p:strVal val="#ppt_w"/>
                                          </p:val>
                                        </p:tav>
                                      </p:tavLst>
                                    </p:anim>
                                    <p:anim calcmode="lin" valueType="num">
                                      <p:cBhvr>
                                        <p:cTn id="12"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1628800"/>
          </a:xfrm>
          <a:solidFill>
            <a:schemeClr val="bg2">
              <a:lumMod val="20000"/>
              <a:lumOff val="80000"/>
            </a:schemeClr>
          </a:solidFill>
        </p:spPr>
        <p:txBody>
          <a:bodyPr>
            <a:noAutofit/>
          </a:bodyPr>
          <a:lstStyle/>
          <a:p>
            <a:pPr marL="54864" algn="l" eaLnBrk="1" fontAlgn="auto" hangingPunct="1">
              <a:spcAft>
                <a:spcPts val="0"/>
              </a:spcAft>
              <a:defRPr/>
            </a:pPr>
            <a:r>
              <a:rPr lang="zh-CN" altLang="en-US" sz="3200" b="1" dirty="0" smtClean="0">
                <a:solidFill>
                  <a:srgbClr val="92D050"/>
                </a:solidFill>
                <a:latin typeface="+mj-ea"/>
              </a:rPr>
              <a:t>电机工程学院</a:t>
            </a:r>
            <a:r>
              <a:rPr lang="zh-CN" altLang="zh-CN" sz="3200" b="1" dirty="0" smtClean="0">
                <a:solidFill>
                  <a:srgbClr val="92D050"/>
                </a:solidFill>
                <a:latin typeface="+mj-ea"/>
              </a:rPr>
              <a:t>常务副院长</a:t>
            </a:r>
            <a:r>
              <a:rPr lang="en-US" altLang="zh-CN" sz="3200" b="1" dirty="0" smtClean="0">
                <a:solidFill>
                  <a:srgbClr val="92D050"/>
                </a:solidFill>
                <a:latin typeface="+mj-ea"/>
              </a:rPr>
              <a:t/>
            </a:r>
            <a:br>
              <a:rPr lang="en-US" altLang="zh-CN" sz="3200" b="1" dirty="0" smtClean="0">
                <a:solidFill>
                  <a:srgbClr val="92D050"/>
                </a:solidFill>
                <a:latin typeface="+mj-ea"/>
              </a:rPr>
            </a:br>
            <a:r>
              <a:rPr lang="en-US" altLang="zh-CN" sz="3200" b="1" dirty="0" smtClean="0">
                <a:solidFill>
                  <a:srgbClr val="92D050"/>
                </a:solidFill>
                <a:latin typeface="+mj-ea"/>
              </a:rPr>
              <a:t>             </a:t>
            </a:r>
            <a:r>
              <a:rPr lang="zh-CN" altLang="zh-CN" sz="3200" b="1" dirty="0" smtClean="0">
                <a:solidFill>
                  <a:srgbClr val="92D050"/>
                </a:solidFill>
                <a:latin typeface="+mj-ea"/>
              </a:rPr>
              <a:t>韦巍</a:t>
            </a:r>
            <a:r>
              <a:rPr lang="zh-CN" altLang="en-US" sz="3200" b="1" dirty="0" smtClean="0">
                <a:solidFill>
                  <a:srgbClr val="92D050"/>
                </a:solidFill>
                <a:latin typeface="+mj-ea"/>
              </a:rPr>
              <a:t>教授向</a:t>
            </a:r>
            <a:r>
              <a:rPr lang="en-US" altLang="zh-CN" sz="3200" b="1" dirty="0" smtClean="0">
                <a:solidFill>
                  <a:srgbClr val="92D050"/>
                </a:solidFill>
                <a:latin typeface="+mj-ea"/>
              </a:rPr>
              <a:t>57</a:t>
            </a:r>
            <a:r>
              <a:rPr lang="zh-CN" altLang="en-US" sz="3200" b="1" dirty="0" smtClean="0">
                <a:solidFill>
                  <a:srgbClr val="92D050"/>
                </a:solidFill>
                <a:latin typeface="+mj-ea"/>
              </a:rPr>
              <a:t>级校友代表</a:t>
            </a:r>
            <a:r>
              <a:rPr lang="en-US" altLang="zh-CN" sz="3200" b="1" dirty="0" smtClean="0">
                <a:solidFill>
                  <a:srgbClr val="92D050"/>
                </a:solidFill>
                <a:latin typeface="+mj-ea"/>
              </a:rPr>
              <a:t/>
            </a:r>
            <a:br>
              <a:rPr lang="en-US" altLang="zh-CN" sz="3200" b="1" dirty="0" smtClean="0">
                <a:solidFill>
                  <a:srgbClr val="92D050"/>
                </a:solidFill>
                <a:latin typeface="+mj-ea"/>
              </a:rPr>
            </a:br>
            <a:r>
              <a:rPr lang="en-US" altLang="zh-CN" sz="3200" b="1" dirty="0" smtClean="0">
                <a:solidFill>
                  <a:srgbClr val="92D050"/>
                </a:solidFill>
                <a:latin typeface="+mj-ea"/>
              </a:rPr>
              <a:t> </a:t>
            </a:r>
            <a:r>
              <a:rPr lang="zh-CN" altLang="en-US" sz="3200" b="1" dirty="0" smtClean="0">
                <a:solidFill>
                  <a:srgbClr val="92D050"/>
                </a:solidFill>
                <a:latin typeface="+mj-ea"/>
              </a:rPr>
              <a:t>方廷健</a:t>
            </a:r>
            <a:r>
              <a:rPr lang="zh-CN" altLang="zh-CN" sz="3200" b="1" dirty="0" smtClean="0">
                <a:solidFill>
                  <a:srgbClr val="92D050"/>
                </a:solidFill>
                <a:latin typeface="+mj-ea"/>
              </a:rPr>
              <a:t>颁发“浙江大学毕业五十周年荣誉证书”</a:t>
            </a:r>
            <a:endParaRPr lang="zh-CN" altLang="en-US" sz="3200" b="1" dirty="0">
              <a:solidFill>
                <a:srgbClr val="92D050"/>
              </a:solidFill>
              <a:latin typeface="+mj-ea"/>
            </a:endParaRPr>
          </a:p>
        </p:txBody>
      </p:sp>
      <p:pic>
        <p:nvPicPr>
          <p:cNvPr id="32771" name="Picture 2" descr="C:\Users\Jing\Documents\照相夹\毕业五十周年纪念活动12年\录像与照片\毕业五十周年照片12年\IMGA0633.JPG"/>
          <p:cNvPicPr>
            <a:picLocks noGrp="1" noChangeAspect="1" noChangeArrowheads="1"/>
          </p:cNvPicPr>
          <p:nvPr>
            <p:ph idx="1"/>
          </p:nvPr>
        </p:nvPicPr>
        <p:blipFill>
          <a:blip r:embed="rId2" cstate="print"/>
          <a:srcRect r="9825"/>
          <a:stretch>
            <a:fillRect/>
          </a:stretch>
        </p:blipFill>
        <p:spPr>
          <a:xfrm>
            <a:off x="0" y="1628800"/>
            <a:ext cx="9144000" cy="5229200"/>
          </a:xfrm>
        </p:spPr>
      </p:pic>
    </p:spTree>
  </p:cSld>
  <p:clrMapOvr>
    <a:masterClrMapping/>
  </p:clrMapOvr>
  <p:transition spd="med"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32771"/>
                                        </p:tgtEl>
                                        <p:attrNameLst>
                                          <p:attrName>style.visibility</p:attrName>
                                        </p:attrNameLst>
                                      </p:cBhvr>
                                      <p:to>
                                        <p:strVal val="visible"/>
                                      </p:to>
                                    </p:set>
                                    <p:animEffect transition="in" filter="checkerboard(across)">
                                      <p:cBhvr>
                                        <p:cTn id="7" dur="3000"/>
                                        <p:tgtEl>
                                          <p:spTgt spid="32771"/>
                                        </p:tgtEl>
                                      </p:cBhvr>
                                    </p:animEffect>
                                  </p:childTnLst>
                                </p:cTn>
                              </p:par>
                            </p:childTnLst>
                          </p:cTn>
                        </p:par>
                        <p:par>
                          <p:cTn id="8" fill="hold">
                            <p:stCondLst>
                              <p:cond delay="3000"/>
                            </p:stCondLst>
                            <p:childTnLst>
                              <p:par>
                                <p:cTn id="9" presetID="41" presetClass="entr" presetSubtype="0" fill="hold"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 calcmode="lin" valueType="num">
                                      <p:cBhvr>
                                        <p:cTn id="1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marL="54864" eaLnBrk="1" fontAlgn="auto" hangingPunct="1">
              <a:spcAft>
                <a:spcPts val="0"/>
              </a:spcAft>
              <a:defRPr/>
            </a:pPr>
            <a:endParaRPr lang="zh-CN" altLang="en-US">
              <a:solidFill>
                <a:schemeClr val="tx2">
                  <a:tint val="100000"/>
                  <a:shade val="90000"/>
                  <a:satMod val="250000"/>
                  <a:alpha val="100000"/>
                </a:schemeClr>
              </a:solidFill>
            </a:endParaRPr>
          </a:p>
        </p:txBody>
      </p:sp>
      <p:pic>
        <p:nvPicPr>
          <p:cNvPr id="30723" name="Picture 2" descr="C:\Users\Jing\Documents\新建文件夹 (2)\DSC_0166.JPG"/>
          <p:cNvPicPr>
            <a:picLocks noGrp="1" noChangeAspect="1" noChangeArrowheads="1"/>
          </p:cNvPicPr>
          <p:nvPr>
            <p:ph idx="1"/>
          </p:nvPr>
        </p:nvPicPr>
        <p:blipFill>
          <a:blip r:embed="rId2" cstate="print"/>
          <a:srcRect l="7373" t="1772" r="3838"/>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checkerboard(down)">
                                      <p:cBhvr>
                                        <p:cTn id="7" dur="3000"/>
                                        <p:tgtEl>
                                          <p:spTgt spid="307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71600" y="1484784"/>
            <a:ext cx="8172400" cy="1143000"/>
          </a:xfrm>
          <a:solidFill>
            <a:schemeClr val="accent4">
              <a:lumMod val="75000"/>
            </a:schemeClr>
          </a:solidFill>
        </p:spPr>
        <p:txBody>
          <a:bodyPr/>
          <a:lstStyle/>
          <a:p>
            <a:pPr marL="54864" algn="ctr" eaLnBrk="1" fontAlgn="auto" hangingPunct="1">
              <a:spcAft>
                <a:spcPts val="0"/>
              </a:spcAft>
              <a:defRPr/>
            </a:pPr>
            <a:r>
              <a:rPr lang="zh-CN" altLang="en-US" sz="6600" b="1" dirty="0" smtClean="0">
                <a:solidFill>
                  <a:srgbClr val="92D050"/>
                </a:solidFill>
              </a:rPr>
              <a:t>集体照摄影</a:t>
            </a:r>
            <a:endParaRPr lang="zh-CN" altLang="en-US" sz="6600" b="1" dirty="0">
              <a:solidFill>
                <a:srgbClr val="92D050"/>
              </a:solidFill>
            </a:endParaRPr>
          </a:p>
        </p:txBody>
      </p:sp>
      <p:sp>
        <p:nvSpPr>
          <p:cNvPr id="3" name="内容占位符 2"/>
          <p:cNvSpPr>
            <a:spLocks noGrp="1"/>
          </p:cNvSpPr>
          <p:nvPr>
            <p:ph idx="1"/>
          </p:nvPr>
        </p:nvSpPr>
        <p:spPr>
          <a:xfrm>
            <a:off x="914400" y="4293096"/>
            <a:ext cx="8229600" cy="1374775"/>
          </a:xfrm>
        </p:spPr>
        <p:txBody>
          <a:bodyPr/>
          <a:lstStyle/>
          <a:p>
            <a:pPr algn="ctr" eaLnBrk="1" hangingPunct="1"/>
            <a:r>
              <a:rPr lang="zh-CN" altLang="zh-CN" sz="4000" b="1" dirty="0" smtClean="0">
                <a:solidFill>
                  <a:srgbClr val="FF0000"/>
                </a:solidFill>
                <a:latin typeface="仿宋" pitchFamily="49" charset="-122"/>
                <a:ea typeface="仿宋" pitchFamily="49" charset="-122"/>
              </a:rPr>
              <a:t>时间：</a:t>
            </a:r>
            <a:r>
              <a:rPr lang="en-US" altLang="zh-CN" sz="4000" b="1" dirty="0" smtClean="0">
                <a:solidFill>
                  <a:srgbClr val="FF0000"/>
                </a:solidFill>
                <a:latin typeface="仿宋" pitchFamily="49" charset="-122"/>
                <a:ea typeface="仿宋" pitchFamily="49" charset="-122"/>
              </a:rPr>
              <a:t>2012</a:t>
            </a:r>
            <a:r>
              <a:rPr lang="zh-CN" altLang="en-US" sz="4000" b="1" dirty="0" smtClean="0">
                <a:solidFill>
                  <a:srgbClr val="FF0000"/>
                </a:solidFill>
                <a:latin typeface="仿宋" pitchFamily="49" charset="-122"/>
                <a:ea typeface="仿宋" pitchFamily="49" charset="-122"/>
              </a:rPr>
              <a:t>年</a:t>
            </a:r>
            <a:r>
              <a:rPr lang="en-US" altLang="zh-CN" sz="4000" b="1" dirty="0" smtClean="0">
                <a:solidFill>
                  <a:srgbClr val="FF0000"/>
                </a:solidFill>
                <a:latin typeface="仿宋" pitchFamily="49" charset="-122"/>
                <a:ea typeface="仿宋" pitchFamily="49" charset="-122"/>
              </a:rPr>
              <a:t>10</a:t>
            </a:r>
            <a:r>
              <a:rPr lang="zh-CN" altLang="en-US" sz="4000" b="1" dirty="0" smtClean="0">
                <a:solidFill>
                  <a:srgbClr val="FF0000"/>
                </a:solidFill>
                <a:latin typeface="仿宋" pitchFamily="49" charset="-122"/>
                <a:ea typeface="仿宋" pitchFamily="49" charset="-122"/>
              </a:rPr>
              <a:t>月</a:t>
            </a:r>
            <a:r>
              <a:rPr lang="en-US" altLang="zh-CN" sz="4000" b="1" dirty="0" smtClean="0">
                <a:solidFill>
                  <a:srgbClr val="FF0000"/>
                </a:solidFill>
                <a:latin typeface="仿宋" pitchFamily="49" charset="-122"/>
                <a:ea typeface="仿宋" pitchFamily="49" charset="-122"/>
              </a:rPr>
              <a:t>11</a:t>
            </a:r>
            <a:r>
              <a:rPr lang="zh-CN" altLang="en-US" sz="4000" b="1" dirty="0" smtClean="0">
                <a:solidFill>
                  <a:srgbClr val="FF0000"/>
                </a:solidFill>
                <a:latin typeface="仿宋" pitchFamily="49" charset="-122"/>
                <a:ea typeface="仿宋" pitchFamily="49" charset="-122"/>
              </a:rPr>
              <a:t>日</a:t>
            </a:r>
            <a:r>
              <a:rPr lang="zh-CN" altLang="zh-CN" sz="4000" b="1" dirty="0" smtClean="0">
                <a:solidFill>
                  <a:srgbClr val="FF0000"/>
                </a:solidFill>
                <a:latin typeface="仿宋" pitchFamily="49" charset="-122"/>
                <a:ea typeface="仿宋" pitchFamily="49" charset="-122"/>
              </a:rPr>
              <a:t>上午</a:t>
            </a:r>
            <a:r>
              <a:rPr lang="en-US" altLang="zh-CN" sz="4000" b="1" dirty="0" smtClean="0">
                <a:solidFill>
                  <a:srgbClr val="FF0000"/>
                </a:solidFill>
                <a:latin typeface="仿宋" pitchFamily="49" charset="-122"/>
                <a:ea typeface="仿宋" pitchFamily="49" charset="-122"/>
              </a:rPr>
              <a:t>10</a:t>
            </a:r>
            <a:r>
              <a:rPr lang="zh-CN" altLang="zh-CN" sz="4000" b="1" dirty="0" smtClean="0">
                <a:solidFill>
                  <a:srgbClr val="FF0000"/>
                </a:solidFill>
                <a:latin typeface="仿宋" pitchFamily="49" charset="-122"/>
                <a:ea typeface="仿宋" pitchFamily="49" charset="-122"/>
              </a:rPr>
              <a:t>点</a:t>
            </a:r>
            <a:r>
              <a:rPr lang="en-US" altLang="zh-CN" sz="4000" b="1" dirty="0" smtClean="0">
                <a:solidFill>
                  <a:srgbClr val="FF0000"/>
                </a:solidFill>
                <a:latin typeface="仿宋" pitchFamily="49" charset="-122"/>
                <a:ea typeface="仿宋" pitchFamily="49" charset="-122"/>
              </a:rPr>
              <a:t>;</a:t>
            </a:r>
          </a:p>
          <a:p>
            <a:pPr algn="ctr" eaLnBrk="1" hangingPunct="1"/>
            <a:r>
              <a:rPr lang="zh-CN" altLang="zh-CN" sz="4000" b="1" dirty="0" smtClean="0">
                <a:solidFill>
                  <a:srgbClr val="FF0000"/>
                </a:solidFill>
                <a:latin typeface="仿宋" pitchFamily="49" charset="-122"/>
                <a:ea typeface="仿宋" pitchFamily="49" charset="-122"/>
              </a:rPr>
              <a:t>地点</a:t>
            </a:r>
            <a:r>
              <a:rPr lang="en-US" altLang="zh-CN" sz="4000" b="1" dirty="0" smtClean="0">
                <a:solidFill>
                  <a:srgbClr val="FF0000"/>
                </a:solidFill>
                <a:latin typeface="仿宋" pitchFamily="49" charset="-122"/>
                <a:ea typeface="仿宋" pitchFamily="49" charset="-122"/>
              </a:rPr>
              <a:t>: </a:t>
            </a:r>
            <a:r>
              <a:rPr lang="zh-CN" altLang="en-US" sz="4000" b="1" dirty="0" smtClean="0">
                <a:solidFill>
                  <a:srgbClr val="FF0000"/>
                </a:solidFill>
                <a:latin typeface="仿宋" pitchFamily="49" charset="-122"/>
                <a:ea typeface="仿宋" pitchFamily="49" charset="-122"/>
              </a:rPr>
              <a:t>浙江大学玉泉校区校门口</a:t>
            </a:r>
          </a:p>
        </p:txBody>
      </p:sp>
    </p:spTree>
  </p:cSld>
  <p:clrMapOvr>
    <a:masterClrMapping/>
  </p:clrMapOvr>
  <p:transition spd="med"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childTnLst>
                          </p:cTn>
                        </p:par>
                        <p:par>
                          <p:cTn id="8" fill="hold">
                            <p:stCondLst>
                              <p:cond delay="3000"/>
                            </p:stCondLst>
                            <p:childTnLst>
                              <p:par>
                                <p:cTn id="9" presetID="7" presetClass="entr" presetSubtype="4"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6000"/>
                            </p:stCondLst>
                            <p:childTnLst>
                              <p:par>
                                <p:cTn id="14" presetID="7" presetClass="entr" presetSubtype="4" fill="hold" grpId="0"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marL="54864" eaLnBrk="1" fontAlgn="auto" hangingPunct="1">
              <a:spcAft>
                <a:spcPts val="0"/>
              </a:spcAft>
              <a:defRPr/>
            </a:pPr>
            <a:endParaRPr lang="zh-CN" altLang="en-US">
              <a:solidFill>
                <a:schemeClr val="tx2">
                  <a:tint val="100000"/>
                  <a:shade val="90000"/>
                  <a:satMod val="250000"/>
                  <a:alpha val="100000"/>
                </a:schemeClr>
              </a:solidFill>
            </a:endParaRPr>
          </a:p>
        </p:txBody>
      </p:sp>
      <p:pic>
        <p:nvPicPr>
          <p:cNvPr id="13314" name="Picture 2" descr="C:\Users\Jing\Documents\照相夹\毕业五十周年纪念活动12年\录像与照片\毕业五十周年照片12年\集体照片\IMG_1943.JPG"/>
          <p:cNvPicPr>
            <a:picLocks noGrp="1" noChangeAspect="1" noChangeArrowheads="1"/>
          </p:cNvPicPr>
          <p:nvPr>
            <p:ph idx="1"/>
          </p:nvPr>
        </p:nvPicPr>
        <p:blipFill>
          <a:blip r:embed="rId2" cstate="print"/>
          <a:srcRect l="9441" r="9047"/>
          <a:stretch>
            <a:fillRect/>
          </a:stretch>
        </p:blipFill>
        <p:spPr>
          <a:xfrm>
            <a:off x="0" y="0"/>
            <a:ext cx="9252519" cy="6858000"/>
          </a:xfrm>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plus(out)">
                                      <p:cBhvr>
                                        <p:cTn id="7" dur="3000"/>
                                        <p:tgtEl>
                                          <p:spTgt spid="133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marL="54864" eaLnBrk="1" fontAlgn="auto" hangingPunct="1">
              <a:spcAft>
                <a:spcPts val="0"/>
              </a:spcAft>
              <a:defRPr/>
            </a:pPr>
            <a:endParaRPr lang="zh-CN" altLang="en-US">
              <a:solidFill>
                <a:schemeClr val="tx2">
                  <a:tint val="100000"/>
                  <a:shade val="90000"/>
                  <a:satMod val="250000"/>
                  <a:alpha val="100000"/>
                </a:schemeClr>
              </a:solidFill>
            </a:endParaRPr>
          </a:p>
        </p:txBody>
      </p:sp>
      <p:pic>
        <p:nvPicPr>
          <p:cNvPr id="14338" name="Picture 2" descr="C:\Users\Jing\Documents\照相夹\毕业五十周年纪念活动12年\录像与照片\毕业五十周年照片12年\集体照片\IMG_1962.JPG"/>
          <p:cNvPicPr>
            <a:picLocks noGrp="1" noChangeAspect="1" noChangeArrowheads="1"/>
          </p:cNvPicPr>
          <p:nvPr>
            <p:ph idx="1"/>
          </p:nvPr>
        </p:nvPicPr>
        <p:blipFill>
          <a:blip r:embed="rId2" cstate="print"/>
          <a:srcRect l="4720" r="3540"/>
          <a:stretch>
            <a:fillRect/>
          </a:stretch>
        </p:blipFill>
        <p:spPr>
          <a:xfrm>
            <a:off x="0" y="0"/>
            <a:ext cx="9144000" cy="6858000"/>
          </a:xfrm>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plus(in)">
                                      <p:cBhvr>
                                        <p:cTn id="7" dur="2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71600" y="0"/>
            <a:ext cx="8172400" cy="1628800"/>
          </a:xfrm>
          <a:solidFill>
            <a:schemeClr val="bg2"/>
          </a:solidFill>
        </p:spPr>
        <p:txBody>
          <a:bodyPr/>
          <a:lstStyle/>
          <a:p>
            <a:pPr marL="54864" algn="ctr" eaLnBrk="1" fontAlgn="auto" hangingPunct="1">
              <a:spcAft>
                <a:spcPts val="0"/>
              </a:spcAft>
              <a:defRPr/>
            </a:pPr>
            <a:r>
              <a:rPr lang="zh-CN" altLang="en-US" b="1" dirty="0" smtClean="0">
                <a:solidFill>
                  <a:srgbClr val="FFFF00"/>
                </a:solidFill>
                <a:latin typeface="+mj-ea"/>
              </a:rPr>
              <a:t>工企</a:t>
            </a:r>
            <a:r>
              <a:rPr lang="en-US" altLang="zh-CN" b="1" dirty="0" smtClean="0">
                <a:solidFill>
                  <a:srgbClr val="FFFF00"/>
                </a:solidFill>
                <a:latin typeface="+mj-ea"/>
              </a:rPr>
              <a:t>57</a:t>
            </a:r>
            <a:r>
              <a:rPr lang="zh-CN" altLang="en-US" b="1" dirty="0" smtClean="0">
                <a:solidFill>
                  <a:srgbClr val="FFFF00"/>
                </a:solidFill>
                <a:latin typeface="+mj-ea"/>
              </a:rPr>
              <a:t>级校友及其与会老伴们</a:t>
            </a:r>
            <a:endParaRPr lang="zh-CN" altLang="en-US" b="1" dirty="0">
              <a:solidFill>
                <a:srgbClr val="FFFF00"/>
              </a:solidFill>
              <a:latin typeface="+mj-ea"/>
            </a:endParaRPr>
          </a:p>
        </p:txBody>
      </p:sp>
      <p:pic>
        <p:nvPicPr>
          <p:cNvPr id="37891" name="Picture 2" descr="C:\Users\Jing\Documents\照相夹\毕业五十周年纪念活动12年\录像与照片\毕业五十周年照片12年\IMGA0649.JPG"/>
          <p:cNvPicPr>
            <a:picLocks noGrp="1" noChangeAspect="1" noChangeArrowheads="1"/>
          </p:cNvPicPr>
          <p:nvPr>
            <p:ph idx="1"/>
          </p:nvPr>
        </p:nvPicPr>
        <p:blipFill>
          <a:blip r:embed="rId2" cstate="print"/>
          <a:srcRect/>
          <a:stretch>
            <a:fillRect/>
          </a:stretch>
        </p:blipFill>
        <p:spPr>
          <a:xfrm>
            <a:off x="-22302" y="1601787"/>
            <a:ext cx="9166302" cy="5256213"/>
          </a:xfr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plus(out)">
                                      <p:cBhvr>
                                        <p:cTn id="7" dur="3000"/>
                                        <p:tgtEl>
                                          <p:spTgt spid="37891"/>
                                        </p:tgtEl>
                                      </p:cBhvr>
                                    </p:animEffect>
                                  </p:childTnLst>
                                </p:cTn>
                              </p:par>
                            </p:childTnLst>
                          </p:cTn>
                        </p:par>
                        <p:par>
                          <p:cTn id="8" fill="hold">
                            <p:stCondLst>
                              <p:cond delay="3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2"/>
                                        </p:tgtEl>
                                        <p:attrNameLst>
                                          <p:attrName>style.visibility</p:attrName>
                                        </p:attrNameLst>
                                      </p:cBhvr>
                                      <p:to>
                                        <p:strVal val="visible"/>
                                      </p:to>
                                    </p:set>
                                    <p:anim calcmode="lin" valueType="num">
                                      <p:cBhvr>
                                        <p:cTn id="11" dur="20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2"/>
                                        </p:tgtEl>
                                        <p:attrNameLst>
                                          <p:attrName>ppt_y</p:attrName>
                                        </p:attrNameLst>
                                      </p:cBhvr>
                                      <p:tavLst>
                                        <p:tav tm="0">
                                          <p:val>
                                            <p:strVal val="#ppt_y"/>
                                          </p:val>
                                        </p:tav>
                                        <p:tav tm="100000">
                                          <p:val>
                                            <p:strVal val="#ppt_y"/>
                                          </p:val>
                                        </p:tav>
                                      </p:tavLst>
                                    </p:anim>
                                    <p:anim calcmode="lin" valueType="num">
                                      <p:cBhvr>
                                        <p:cTn id="13" dur="20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defRPr/>
            </a:pPr>
            <a:endParaRPr lang="zh-CN" altLang="en-US"/>
          </a:p>
        </p:txBody>
      </p:sp>
      <p:sp>
        <p:nvSpPr>
          <p:cNvPr id="3" name="内容占位符 2"/>
          <p:cNvSpPr>
            <a:spLocks noGrp="1"/>
          </p:cNvSpPr>
          <p:nvPr>
            <p:ph idx="1"/>
          </p:nvPr>
        </p:nvSpPr>
        <p:spPr>
          <a:xfrm>
            <a:off x="971600" y="0"/>
            <a:ext cx="8172400" cy="6858000"/>
          </a:xfrm>
          <a:solidFill>
            <a:schemeClr val="bg2"/>
          </a:solidFill>
        </p:spPr>
        <p:txBody>
          <a:bodyPr/>
          <a:lstStyle/>
          <a:p>
            <a:pPr algn="ctr">
              <a:defRPr/>
            </a:pPr>
            <a:endParaRPr lang="en-US" altLang="zh-CN" sz="6600" dirty="0" smtClean="0">
              <a:solidFill>
                <a:srgbClr val="FF0000"/>
              </a:solidFill>
              <a:latin typeface="隶书" pitchFamily="49" charset="-122"/>
              <a:ea typeface="隶书" pitchFamily="49" charset="-122"/>
            </a:endParaRPr>
          </a:p>
          <a:p>
            <a:pPr algn="ctr">
              <a:buFont typeface="Wingdings 2" pitchFamily="18" charset="2"/>
              <a:buNone/>
              <a:defRPr/>
            </a:pPr>
            <a:r>
              <a:rPr lang="zh-CN" altLang="en-US" sz="8800" dirty="0" smtClean="0">
                <a:solidFill>
                  <a:srgbClr val="FF0000"/>
                </a:solidFill>
                <a:latin typeface="隶书" pitchFamily="49" charset="-122"/>
                <a:ea typeface="隶书" pitchFamily="49" charset="-122"/>
              </a:rPr>
              <a:t>赴紫金港校区</a:t>
            </a:r>
            <a:endParaRPr lang="en-US" altLang="zh-CN" sz="8800" dirty="0" smtClean="0">
              <a:solidFill>
                <a:srgbClr val="FF0000"/>
              </a:solidFill>
              <a:latin typeface="隶书" pitchFamily="49" charset="-122"/>
              <a:ea typeface="隶书" pitchFamily="49" charset="-122"/>
            </a:endParaRPr>
          </a:p>
          <a:p>
            <a:pPr algn="ctr">
              <a:buFont typeface="Wingdings 2" pitchFamily="18" charset="2"/>
              <a:buNone/>
              <a:defRPr/>
            </a:pPr>
            <a:r>
              <a:rPr lang="zh-CN" altLang="en-US" sz="8800" dirty="0" smtClean="0">
                <a:solidFill>
                  <a:srgbClr val="FF0000"/>
                </a:solidFill>
                <a:latin typeface="隶书" pitchFamily="49" charset="-122"/>
                <a:ea typeface="隶书" pitchFamily="49" charset="-122"/>
              </a:rPr>
              <a:t>观看校史展览</a:t>
            </a:r>
            <a:endParaRPr lang="zh-CN" altLang="en-US" sz="8800" dirty="0">
              <a:solidFill>
                <a:srgbClr val="FF0000"/>
              </a:solidFill>
              <a:latin typeface="隶书" pitchFamily="49" charset="-122"/>
              <a:ea typeface="隶书" pitchFamily="49" charset="-122"/>
            </a:endParaRPr>
          </a:p>
        </p:txBody>
      </p:sp>
    </p:spTree>
  </p:cSld>
  <p:clrMapOvr>
    <a:masterClrMapping/>
  </p:clrMapOvr>
  <p:transition spd="med"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3">
                                            <p:bg/>
                                          </p:spTgt>
                                        </p:tgtEl>
                                        <p:attrNameLst>
                                          <p:attrName>style.visibility</p:attrName>
                                        </p:attrNameLst>
                                      </p:cBhvr>
                                      <p:to>
                                        <p:strVal val="visible"/>
                                      </p:to>
                                    </p:set>
                                    <p:anim calcmode="discrete" valueType="clr">
                                      <p:cBhvr override="childStyle">
                                        <p:cTn id="7" dur="2000"/>
                                        <p:tgtEl>
                                          <p:spTgt spid="3">
                                            <p:bg/>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2000"/>
                                        <p:tgtEl>
                                          <p:spTgt spid="3">
                                            <p:bg/>
                                          </p:spTgt>
                                        </p:tgtEl>
                                        <p:attrNameLst>
                                          <p:attrName>fillcolor</p:attrName>
                                        </p:attrNameLst>
                                      </p:cBhvr>
                                      <p:tavLst>
                                        <p:tav tm="0">
                                          <p:val>
                                            <p:clrVal>
                                              <a:schemeClr val="accent2"/>
                                            </p:clrVal>
                                          </p:val>
                                        </p:tav>
                                        <p:tav tm="50000">
                                          <p:val>
                                            <p:clrVal>
                                              <a:schemeClr val="hlink"/>
                                            </p:clrVal>
                                          </p:val>
                                        </p:tav>
                                      </p:tavLst>
                                    </p:anim>
                                    <p:set>
                                      <p:cBhvr>
                                        <p:cTn id="9" dur="2000"/>
                                        <p:tgtEl>
                                          <p:spTgt spid="3">
                                            <p:bg/>
                                          </p:spTgt>
                                        </p:tgtEl>
                                        <p:attrNameLst>
                                          <p:attrName>fill.type</p:attrName>
                                        </p:attrNameLst>
                                      </p:cBhvr>
                                      <p:to>
                                        <p:strVal val="solid"/>
                                      </p:to>
                                    </p:set>
                                  </p:childTnLst>
                                </p:cTn>
                              </p:par>
                            </p:childTnLst>
                          </p:cTn>
                        </p:par>
                        <p:par>
                          <p:cTn id="10" fill="hold">
                            <p:stCondLst>
                              <p:cond delay="2000"/>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3">
                                            <p:txEl>
                                              <p:pRg st="1" end="1"/>
                                            </p:txEl>
                                          </p:spTgt>
                                        </p:tgtEl>
                                        <p:attrNameLst>
                                          <p:attrName>style.visibility</p:attrName>
                                        </p:attrNameLst>
                                      </p:cBhvr>
                                      <p:to>
                                        <p:strVal val="visible"/>
                                      </p:to>
                                    </p:set>
                                    <p:anim calcmode="discrete" valueType="clr">
                                      <p:cBhvr override="childStyle">
                                        <p:cTn id="13" dur="2000"/>
                                        <p:tgtEl>
                                          <p:spTgt spid="3">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2000"/>
                                        <p:tgtEl>
                                          <p:spTgt spid="3">
                                            <p:txEl>
                                              <p:pRg st="1" end="1"/>
                                            </p:txEl>
                                          </p:spTgt>
                                        </p:tgtEl>
                                        <p:attrNameLst>
                                          <p:attrName>fillcolor</p:attrName>
                                        </p:attrNameLst>
                                      </p:cBhvr>
                                      <p:tavLst>
                                        <p:tav tm="0">
                                          <p:val>
                                            <p:clrVal>
                                              <a:schemeClr val="accent2"/>
                                            </p:clrVal>
                                          </p:val>
                                        </p:tav>
                                        <p:tav tm="50000">
                                          <p:val>
                                            <p:clrVal>
                                              <a:schemeClr val="hlink"/>
                                            </p:clrVal>
                                          </p:val>
                                        </p:tav>
                                      </p:tavLst>
                                    </p:anim>
                                    <p:set>
                                      <p:cBhvr>
                                        <p:cTn id="15" dur="2000"/>
                                        <p:tgtEl>
                                          <p:spTgt spid="3">
                                            <p:txEl>
                                              <p:pRg st="1" end="1"/>
                                            </p:txEl>
                                          </p:spTgt>
                                        </p:tgtEl>
                                        <p:attrNameLst>
                                          <p:attrName>fill.type</p:attrName>
                                        </p:attrNameLst>
                                      </p:cBhvr>
                                      <p:to>
                                        <p:strVal val="solid"/>
                                      </p:to>
                                    </p:set>
                                  </p:childTnLst>
                                </p:cTn>
                              </p:par>
                            </p:childTnLst>
                          </p:cTn>
                        </p:par>
                        <p:par>
                          <p:cTn id="16" fill="hold">
                            <p:stCondLst>
                              <p:cond delay="900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3">
                                            <p:txEl>
                                              <p:pRg st="2" end="2"/>
                                            </p:txEl>
                                          </p:spTgt>
                                        </p:tgtEl>
                                        <p:attrNameLst>
                                          <p:attrName>style.visibility</p:attrName>
                                        </p:attrNameLst>
                                      </p:cBhvr>
                                      <p:to>
                                        <p:strVal val="visible"/>
                                      </p:to>
                                    </p:set>
                                    <p:anim calcmode="discrete" valueType="clr">
                                      <p:cBhvr override="childStyle">
                                        <p:cTn id="19" dur="2000"/>
                                        <p:tgtEl>
                                          <p:spTgt spid="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0" dur="2000"/>
                                        <p:tgtEl>
                                          <p:spTgt spid="3">
                                            <p:txEl>
                                              <p:pRg st="2" end="2"/>
                                            </p:txEl>
                                          </p:spTgt>
                                        </p:tgtEl>
                                        <p:attrNameLst>
                                          <p:attrName>fillcolor</p:attrName>
                                        </p:attrNameLst>
                                      </p:cBhvr>
                                      <p:tavLst>
                                        <p:tav tm="0">
                                          <p:val>
                                            <p:clrVal>
                                              <a:schemeClr val="accent2"/>
                                            </p:clrVal>
                                          </p:val>
                                        </p:tav>
                                        <p:tav tm="50000">
                                          <p:val>
                                            <p:clrVal>
                                              <a:schemeClr val="hlink"/>
                                            </p:clrVal>
                                          </p:val>
                                        </p:tav>
                                      </p:tavLst>
                                    </p:anim>
                                    <p:set>
                                      <p:cBhvr>
                                        <p:cTn id="21" dur="2000"/>
                                        <p:tgtEl>
                                          <p:spTgt spid="3">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47107" name="Picture 2" descr="C:\Users\Jing\Documents\新建文件夹 (2)\DSC_0170.JPG"/>
          <p:cNvPicPr>
            <a:picLocks noGrp="1" noChangeAspect="1" noChangeArrowheads="1"/>
          </p:cNvPicPr>
          <p:nvPr>
            <p:ph idx="1"/>
          </p:nvPr>
        </p:nvPicPr>
        <p:blipFill>
          <a:blip r:embed="rId2" cstate="print"/>
          <a:srcRect l="6676" r="9816" b="5907"/>
          <a:stretch>
            <a:fillRect/>
          </a:stretch>
        </p:blipFill>
        <p:spPr>
          <a:xfrm>
            <a:off x="1"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7107"/>
                                        </p:tgtEl>
                                        <p:attrNameLst>
                                          <p:attrName>style.visibility</p:attrName>
                                        </p:attrNameLst>
                                      </p:cBhvr>
                                      <p:to>
                                        <p:strVal val="visible"/>
                                      </p:to>
                                    </p:set>
                                    <p:animEffect transition="in" filter="barn(inHorizontal)">
                                      <p:cBhvr>
                                        <p:cTn id="7" dur="3000"/>
                                        <p:tgtEl>
                                          <p:spTgt spid="471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48131" name="Picture 2" descr="C:\Users\Jing\Documents\新建文件夹 (2)\DSC_0172.JPG"/>
          <p:cNvPicPr>
            <a:picLocks noGrp="1" noChangeAspect="1" noChangeArrowheads="1"/>
          </p:cNvPicPr>
          <p:nvPr>
            <p:ph idx="1"/>
          </p:nvPr>
        </p:nvPicPr>
        <p:blipFill>
          <a:blip r:embed="rId2" cstate="print"/>
          <a:srcRect l="3534" r="6479"/>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8131"/>
                                        </p:tgtEl>
                                        <p:attrNameLst>
                                          <p:attrName>style.visibility</p:attrName>
                                        </p:attrNameLst>
                                      </p:cBhvr>
                                      <p:to>
                                        <p:strVal val="visible"/>
                                      </p:to>
                                    </p:set>
                                    <p:animEffect transition="in" filter="barn(outHorizontal)">
                                      <p:cBhvr>
                                        <p:cTn id="7" dur="3000"/>
                                        <p:tgtEl>
                                          <p:spTgt spid="48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49155" name="Picture 2" descr="C:\Users\Jing\Documents\新建文件夹 (2)\DSC_0173.JPG"/>
          <p:cNvPicPr>
            <a:picLocks noGrp="1" noChangeAspect="1" noChangeArrowheads="1"/>
          </p:cNvPicPr>
          <p:nvPr>
            <p:ph idx="1"/>
          </p:nvPr>
        </p:nvPicPr>
        <p:blipFill>
          <a:blip r:embed="rId2" cstate="print"/>
          <a:srcRect l="26897"/>
          <a:stretch>
            <a:fillRect/>
          </a:stretch>
        </p:blipFill>
        <p:spPr>
          <a:xfrm>
            <a:off x="0" y="0"/>
            <a:ext cx="9144000" cy="6858000"/>
          </a:xfrm>
          <a:noFill/>
        </p:spPr>
      </p:pic>
      <p:sp>
        <p:nvSpPr>
          <p:cNvPr id="4" name="TextBox 3"/>
          <p:cNvSpPr txBox="1">
            <a:spLocks noChangeArrowheads="1"/>
          </p:cNvSpPr>
          <p:nvPr/>
        </p:nvSpPr>
        <p:spPr bwMode="auto">
          <a:xfrm>
            <a:off x="7638058" y="3789040"/>
            <a:ext cx="923330" cy="2232248"/>
          </a:xfrm>
          <a:prstGeom prst="rect">
            <a:avLst/>
          </a:prstGeom>
          <a:noFill/>
          <a:ln w="9525">
            <a:noFill/>
            <a:miter lim="800000"/>
            <a:headEnd/>
            <a:tailEnd/>
          </a:ln>
        </p:spPr>
        <p:txBody>
          <a:bodyPr vert="eaVert" wrap="square">
            <a:spAutoFit/>
          </a:bodyPr>
          <a:lstStyle/>
          <a:p>
            <a:r>
              <a:rPr lang="zh-CN" altLang="en-US" sz="4800" b="1" dirty="0" smtClean="0"/>
              <a:t> 求是</a:t>
            </a:r>
            <a:r>
              <a:rPr lang="zh-CN" altLang="en-US" sz="4800" b="1" dirty="0"/>
              <a:t>鼎</a:t>
            </a: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barn(outVertical)">
                                      <p:cBhvr>
                                        <p:cTn id="7" dur="3000"/>
                                        <p:tgtEl>
                                          <p:spTgt spid="49155"/>
                                        </p:tgtEl>
                                      </p:cBhvr>
                                    </p:animEffect>
                                  </p:childTnLst>
                                </p:cTn>
                              </p:par>
                            </p:childTnLst>
                          </p:cTn>
                        </p:par>
                        <p:par>
                          <p:cTn id="8" fill="hold">
                            <p:stCondLst>
                              <p:cond delay="3000"/>
                            </p:stCondLst>
                            <p:childTnLst>
                              <p:par>
                                <p:cTn id="9" presetID="27" presetClass="entr" presetSubtype="0" fill="hold" grpId="0" nodeType="afterEffect">
                                  <p:stCondLst>
                                    <p:cond delay="0"/>
                                  </p:stCondLst>
                                  <p:iterate type="lt">
                                    <p:tmPct val="50000"/>
                                  </p:iterate>
                                  <p:childTnLst>
                                    <p:set>
                                      <p:cBhvr>
                                        <p:cTn id="10" dur="1" fill="hold">
                                          <p:stCondLst>
                                            <p:cond delay="0"/>
                                          </p:stCondLst>
                                        </p:cTn>
                                        <p:tgtEl>
                                          <p:spTgt spid="4"/>
                                        </p:tgtEl>
                                        <p:attrNameLst>
                                          <p:attrName>style.visibility</p:attrName>
                                        </p:attrNameLst>
                                      </p:cBhvr>
                                      <p:to>
                                        <p:strVal val="visible"/>
                                      </p:to>
                                    </p:set>
                                    <p:anim calcmode="discrete" valueType="clr">
                                      <p:cBhvr override="childStyle">
                                        <p:cTn id="11" dur="3000"/>
                                        <p:tgtEl>
                                          <p:spTgt spid="4"/>
                                        </p:tgtEl>
                                        <p:attrNameLst>
                                          <p:attrName>style.color</p:attrName>
                                        </p:attrNameLst>
                                      </p:cBhvr>
                                      <p:tavLst>
                                        <p:tav tm="0">
                                          <p:val>
                                            <p:clrVal>
                                              <a:schemeClr val="accent2"/>
                                            </p:clrVal>
                                          </p:val>
                                        </p:tav>
                                        <p:tav tm="50000">
                                          <p:val>
                                            <p:clrVal>
                                              <a:schemeClr val="hlink"/>
                                            </p:clrVal>
                                          </p:val>
                                        </p:tav>
                                      </p:tavLst>
                                    </p:anim>
                                    <p:anim calcmode="discrete" valueType="clr">
                                      <p:cBhvr>
                                        <p:cTn id="12" dur="3000"/>
                                        <p:tgtEl>
                                          <p:spTgt spid="4"/>
                                        </p:tgtEl>
                                        <p:attrNameLst>
                                          <p:attrName>fillcolor</p:attrName>
                                        </p:attrNameLst>
                                      </p:cBhvr>
                                      <p:tavLst>
                                        <p:tav tm="0">
                                          <p:val>
                                            <p:clrVal>
                                              <a:schemeClr val="accent2"/>
                                            </p:clrVal>
                                          </p:val>
                                        </p:tav>
                                        <p:tav tm="50000">
                                          <p:val>
                                            <p:clrVal>
                                              <a:schemeClr val="hlink"/>
                                            </p:clrVal>
                                          </p:val>
                                        </p:tav>
                                      </p:tavLst>
                                    </p:anim>
                                    <p:set>
                                      <p:cBhvr>
                                        <p:cTn id="13" dur="3000"/>
                                        <p:tgtEl>
                                          <p:spTgt spid="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50179" name="Picture 2" descr="C:\Users\Jing\Documents\新建文件夹 (2)\DSC_0174.JPG"/>
          <p:cNvPicPr>
            <a:picLocks noGrp="1" noChangeAspect="1" noChangeArrowheads="1"/>
          </p:cNvPicPr>
          <p:nvPr>
            <p:ph idx="1"/>
          </p:nvPr>
        </p:nvPicPr>
        <p:blipFill>
          <a:blip r:embed="rId2" cstate="print"/>
          <a:srcRect l="12640" r="2161" b="5315"/>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0179"/>
                                        </p:tgtEl>
                                        <p:attrNameLst>
                                          <p:attrName>style.visibility</p:attrName>
                                        </p:attrNameLst>
                                      </p:cBhvr>
                                      <p:to>
                                        <p:strVal val="visible"/>
                                      </p:to>
                                    </p:set>
                                    <p:animEffect transition="in" filter="barn(inVertical)">
                                      <p:cBhvr>
                                        <p:cTn id="7" dur="3000"/>
                                        <p:tgtEl>
                                          <p:spTgt spid="50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51203" name="Picture 2" descr="C:\Users\Jing\Documents\新建文件夹 (2)\DSC_0175.JPG"/>
          <p:cNvPicPr>
            <a:picLocks noGrp="1" noChangeAspect="1" noChangeArrowheads="1"/>
          </p:cNvPicPr>
          <p:nvPr>
            <p:ph idx="1"/>
          </p:nvPr>
        </p:nvPicPr>
        <p:blipFill>
          <a:blip r:embed="rId2" cstate="print"/>
          <a:srcRect l="3140" r="4318"/>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1203"/>
                                        </p:tgtEl>
                                        <p:attrNameLst>
                                          <p:attrName>style.visibility</p:attrName>
                                        </p:attrNameLst>
                                      </p:cBhvr>
                                      <p:to>
                                        <p:strVal val="visible"/>
                                      </p:to>
                                    </p:set>
                                    <p:animEffect transition="in" filter="barn(inHorizontal)">
                                      <p:cBhvr>
                                        <p:cTn id="7" dur="3000"/>
                                        <p:tgtEl>
                                          <p:spTgt spid="51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71600" y="0"/>
            <a:ext cx="8172400" cy="6858000"/>
          </a:xfrm>
          <a:gradFill flip="none" rotWithShape="1">
            <a:gsLst>
              <a:gs pos="0">
                <a:srgbClr val="FFC000">
                  <a:shade val="30000"/>
                  <a:satMod val="115000"/>
                </a:srgbClr>
              </a:gs>
              <a:gs pos="50000">
                <a:srgbClr val="FFC000">
                  <a:shade val="67500"/>
                  <a:satMod val="115000"/>
                </a:srgbClr>
              </a:gs>
              <a:gs pos="100000">
                <a:srgbClr val="FFC000">
                  <a:shade val="100000"/>
                  <a:satMod val="115000"/>
                </a:srgbClr>
              </a:gs>
            </a:gsLst>
            <a:path path="circle">
              <a:fillToRect l="50000" t="50000" r="50000" b="50000"/>
            </a:path>
            <a:tileRect/>
          </a:gradFill>
        </p:spPr>
        <p:txBody>
          <a:bodyPr>
            <a:noAutofit/>
          </a:bodyPr>
          <a:lstStyle/>
          <a:p>
            <a:pPr marL="54864" algn="ctr" eaLnBrk="1" fontAlgn="auto" hangingPunct="1">
              <a:spcAft>
                <a:spcPts val="0"/>
              </a:spcAft>
              <a:defRPr/>
            </a:pPr>
            <a:r>
              <a:rPr lang="zh-CN" altLang="zh-CN" sz="6600" b="1" dirty="0" smtClean="0">
                <a:solidFill>
                  <a:schemeClr val="tx2">
                    <a:tint val="100000"/>
                    <a:shade val="90000"/>
                    <a:satMod val="250000"/>
                    <a:alpha val="100000"/>
                  </a:schemeClr>
                </a:solidFill>
              </a:rPr>
              <a:t>游览</a:t>
            </a:r>
            <a:r>
              <a:rPr lang="en-US" altLang="zh-CN" sz="6600" b="1" dirty="0" smtClean="0">
                <a:solidFill>
                  <a:schemeClr val="tx2">
                    <a:tint val="100000"/>
                    <a:shade val="90000"/>
                    <a:satMod val="250000"/>
                    <a:alpha val="100000"/>
                  </a:schemeClr>
                </a:solidFill>
              </a:rPr>
              <a:t/>
            </a:r>
            <a:br>
              <a:rPr lang="en-US" altLang="zh-CN" sz="6600" b="1" dirty="0" smtClean="0">
                <a:solidFill>
                  <a:schemeClr val="tx2">
                    <a:tint val="100000"/>
                    <a:shade val="90000"/>
                    <a:satMod val="250000"/>
                    <a:alpha val="100000"/>
                  </a:schemeClr>
                </a:solidFill>
              </a:rPr>
            </a:br>
            <a:r>
              <a:rPr lang="zh-CN" altLang="zh-CN" sz="6600" b="1" dirty="0" smtClean="0">
                <a:solidFill>
                  <a:schemeClr val="tx2">
                    <a:tint val="100000"/>
                    <a:shade val="90000"/>
                    <a:satMod val="250000"/>
                    <a:alpha val="100000"/>
                  </a:schemeClr>
                </a:solidFill>
              </a:rPr>
              <a:t>西溪</a:t>
            </a:r>
            <a:r>
              <a:rPr lang="zh-CN" altLang="en-US" sz="6600" b="1" dirty="0" smtClean="0">
                <a:solidFill>
                  <a:schemeClr val="tx2">
                    <a:tint val="100000"/>
                    <a:shade val="90000"/>
                    <a:satMod val="250000"/>
                    <a:alpha val="100000"/>
                  </a:schemeClr>
                </a:solidFill>
              </a:rPr>
              <a:t>国家</a:t>
            </a:r>
            <a:r>
              <a:rPr lang="zh-CN" altLang="zh-CN" sz="6600" b="1" dirty="0" smtClean="0">
                <a:solidFill>
                  <a:schemeClr val="tx2">
                    <a:tint val="100000"/>
                    <a:shade val="90000"/>
                    <a:satMod val="250000"/>
                    <a:alpha val="100000"/>
                  </a:schemeClr>
                </a:solidFill>
              </a:rPr>
              <a:t>湿地</a:t>
            </a:r>
            <a:r>
              <a:rPr lang="zh-CN" altLang="en-US" sz="6600" b="1" dirty="0" smtClean="0">
                <a:solidFill>
                  <a:schemeClr val="tx2">
                    <a:tint val="100000"/>
                    <a:shade val="90000"/>
                    <a:satMod val="250000"/>
                    <a:alpha val="100000"/>
                  </a:schemeClr>
                </a:solidFill>
              </a:rPr>
              <a:t>公园</a:t>
            </a:r>
            <a:r>
              <a:rPr lang="en-US" altLang="zh-CN" sz="6600" b="1" dirty="0" smtClean="0">
                <a:solidFill>
                  <a:schemeClr val="tx2">
                    <a:tint val="100000"/>
                    <a:shade val="90000"/>
                    <a:satMod val="250000"/>
                    <a:alpha val="100000"/>
                  </a:schemeClr>
                </a:solidFill>
              </a:rPr>
              <a:t/>
            </a:r>
            <a:br>
              <a:rPr lang="en-US" altLang="zh-CN" sz="6600" b="1" dirty="0" smtClean="0">
                <a:solidFill>
                  <a:schemeClr val="tx2">
                    <a:tint val="100000"/>
                    <a:shade val="90000"/>
                    <a:satMod val="250000"/>
                    <a:alpha val="100000"/>
                  </a:schemeClr>
                </a:solidFill>
              </a:rPr>
            </a:br>
            <a:r>
              <a:rPr lang="en-US" altLang="zh-CN" sz="6600" b="1" dirty="0" smtClean="0">
                <a:solidFill>
                  <a:schemeClr val="tx2">
                    <a:tint val="100000"/>
                    <a:shade val="90000"/>
                    <a:satMod val="250000"/>
                    <a:alpha val="100000"/>
                  </a:schemeClr>
                </a:solidFill>
              </a:rPr>
              <a:t/>
            </a:r>
            <a:br>
              <a:rPr lang="en-US" altLang="zh-CN" sz="6600" b="1" dirty="0" smtClean="0">
                <a:solidFill>
                  <a:schemeClr val="tx2">
                    <a:tint val="100000"/>
                    <a:shade val="90000"/>
                    <a:satMod val="250000"/>
                    <a:alpha val="100000"/>
                  </a:schemeClr>
                </a:solidFill>
              </a:rPr>
            </a:br>
            <a:endParaRPr lang="zh-CN" altLang="en-US" sz="6600" dirty="0">
              <a:solidFill>
                <a:schemeClr val="tx2">
                  <a:tint val="100000"/>
                  <a:shade val="90000"/>
                  <a:satMod val="250000"/>
                  <a:alpha val="100000"/>
                </a:schemeClr>
              </a:solidFill>
            </a:endParaRPr>
          </a:p>
        </p:txBody>
      </p:sp>
      <p:sp>
        <p:nvSpPr>
          <p:cNvPr id="3" name="内容占位符 2"/>
          <p:cNvSpPr>
            <a:spLocks noGrp="1"/>
          </p:cNvSpPr>
          <p:nvPr>
            <p:ph idx="1"/>
          </p:nvPr>
        </p:nvSpPr>
        <p:spPr>
          <a:xfrm>
            <a:off x="1259632" y="3933056"/>
            <a:ext cx="7571184" cy="1511448"/>
          </a:xfrm>
        </p:spPr>
        <p:txBody>
          <a:bodyPr/>
          <a:lstStyle/>
          <a:p>
            <a:pPr algn="ctr" eaLnBrk="1" hangingPunct="1"/>
            <a:r>
              <a:rPr lang="zh-CN" altLang="zh-CN" sz="4000" b="1" dirty="0" smtClean="0">
                <a:solidFill>
                  <a:srgbClr val="7030A0"/>
                </a:solidFill>
                <a:latin typeface="仿宋" pitchFamily="49" charset="-122"/>
                <a:ea typeface="仿宋" pitchFamily="49" charset="-122"/>
              </a:rPr>
              <a:t>时间：</a:t>
            </a:r>
            <a:r>
              <a:rPr lang="en-US" altLang="zh-CN" sz="4000" b="1" dirty="0" smtClean="0">
                <a:solidFill>
                  <a:srgbClr val="7030A0"/>
                </a:solidFill>
                <a:latin typeface="仿宋" pitchFamily="49" charset="-122"/>
                <a:ea typeface="仿宋" pitchFamily="49" charset="-122"/>
              </a:rPr>
              <a:t>10</a:t>
            </a:r>
            <a:r>
              <a:rPr lang="zh-CN" altLang="en-US" sz="4000" b="1" dirty="0" smtClean="0">
                <a:solidFill>
                  <a:srgbClr val="7030A0"/>
                </a:solidFill>
                <a:latin typeface="仿宋" pitchFamily="49" charset="-122"/>
                <a:ea typeface="仿宋" pitchFamily="49" charset="-122"/>
              </a:rPr>
              <a:t>月</a:t>
            </a:r>
            <a:r>
              <a:rPr lang="en-US" altLang="zh-CN" sz="4000" b="1" dirty="0" smtClean="0">
                <a:solidFill>
                  <a:srgbClr val="7030A0"/>
                </a:solidFill>
                <a:latin typeface="仿宋" pitchFamily="49" charset="-122"/>
                <a:ea typeface="仿宋" pitchFamily="49" charset="-122"/>
              </a:rPr>
              <a:t>11</a:t>
            </a:r>
            <a:r>
              <a:rPr lang="zh-CN" altLang="en-US" sz="4000" b="1" dirty="0" smtClean="0">
                <a:solidFill>
                  <a:srgbClr val="7030A0"/>
                </a:solidFill>
                <a:latin typeface="仿宋" pitchFamily="49" charset="-122"/>
                <a:ea typeface="仿宋" pitchFamily="49" charset="-122"/>
              </a:rPr>
              <a:t>日下</a:t>
            </a:r>
            <a:r>
              <a:rPr lang="zh-CN" altLang="zh-CN" sz="4000" b="1" dirty="0" smtClean="0">
                <a:solidFill>
                  <a:srgbClr val="7030A0"/>
                </a:solidFill>
                <a:latin typeface="仿宋" pitchFamily="49" charset="-122"/>
                <a:ea typeface="仿宋" pitchFamily="49" charset="-122"/>
              </a:rPr>
              <a:t>午</a:t>
            </a:r>
            <a:r>
              <a:rPr lang="en-US" altLang="zh-CN" sz="4000" b="1" dirty="0" smtClean="0">
                <a:solidFill>
                  <a:srgbClr val="7030A0"/>
                </a:solidFill>
                <a:latin typeface="仿宋" pitchFamily="49" charset="-122"/>
                <a:ea typeface="仿宋" pitchFamily="49" charset="-122"/>
              </a:rPr>
              <a:t>1</a:t>
            </a:r>
            <a:r>
              <a:rPr lang="zh-CN" altLang="zh-CN" sz="4000" b="1" dirty="0" smtClean="0">
                <a:solidFill>
                  <a:srgbClr val="7030A0"/>
                </a:solidFill>
                <a:latin typeface="仿宋" pitchFamily="49" charset="-122"/>
                <a:ea typeface="仿宋" pitchFamily="49" charset="-122"/>
              </a:rPr>
              <a:t>点</a:t>
            </a:r>
            <a:endParaRPr lang="en-US" altLang="zh-CN" sz="4000" b="1" dirty="0" smtClean="0">
              <a:solidFill>
                <a:srgbClr val="7030A0"/>
              </a:solidFill>
              <a:latin typeface="仿宋" pitchFamily="49" charset="-122"/>
              <a:ea typeface="仿宋" pitchFamily="49" charset="-122"/>
            </a:endParaRPr>
          </a:p>
          <a:p>
            <a:pPr algn="ctr" eaLnBrk="1" hangingPunct="1"/>
            <a:r>
              <a:rPr lang="zh-CN" altLang="zh-CN" sz="4000" b="1" dirty="0" smtClean="0">
                <a:solidFill>
                  <a:srgbClr val="7030A0"/>
                </a:solidFill>
                <a:latin typeface="仿宋" pitchFamily="49" charset="-122"/>
                <a:ea typeface="仿宋" pitchFamily="49" charset="-122"/>
              </a:rPr>
              <a:t>地点</a:t>
            </a:r>
            <a:r>
              <a:rPr lang="en-US" altLang="zh-CN" sz="4000" b="1" dirty="0" smtClean="0">
                <a:solidFill>
                  <a:srgbClr val="7030A0"/>
                </a:solidFill>
                <a:latin typeface="仿宋" pitchFamily="49" charset="-122"/>
                <a:ea typeface="仿宋" pitchFamily="49" charset="-122"/>
              </a:rPr>
              <a:t>: </a:t>
            </a:r>
            <a:r>
              <a:rPr lang="zh-CN" altLang="en-US" sz="4000" b="1" dirty="0" smtClean="0">
                <a:solidFill>
                  <a:srgbClr val="7030A0"/>
                </a:solidFill>
                <a:latin typeface="仿宋" pitchFamily="49" charset="-122"/>
                <a:ea typeface="仿宋" pitchFamily="49" charset="-122"/>
              </a:rPr>
              <a:t>杭州西溪国家湿地公园</a:t>
            </a:r>
          </a:p>
          <a:p>
            <a:pPr eaLnBrk="1" hangingPunct="1"/>
            <a:endParaRPr lang="zh-CN" altLang="en-US" sz="4000" b="1" dirty="0" smtClean="0">
              <a:solidFill>
                <a:schemeClr val="bg1"/>
              </a:solidFill>
            </a:endParaRPr>
          </a:p>
        </p:txBody>
      </p:sp>
    </p:spTree>
  </p:cSld>
  <p:clrMapOvr>
    <a:masterClrMapping/>
  </p:clrMapOvr>
  <p:transition spd="med"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3000"/>
                                        <p:tgtEl>
                                          <p:spTgt spid="2"/>
                                        </p:tgtEl>
                                      </p:cBhvr>
                                    </p:animEffect>
                                  </p:childTnLst>
                                </p:cTn>
                              </p:par>
                            </p:childTnLst>
                          </p:cTn>
                        </p:par>
                        <p:par>
                          <p:cTn id="8" fill="hold">
                            <p:stCondLst>
                              <p:cond delay="3000"/>
                            </p:stCondLst>
                            <p:childTnLst>
                              <p:par>
                                <p:cTn id="9" presetID="7" presetClass="entr" presetSubtype="4"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13" fill="hold">
                            <p:stCondLst>
                              <p:cond delay="6000"/>
                            </p:stCondLst>
                            <p:childTnLst>
                              <p:par>
                                <p:cTn id="14" presetID="7" presetClass="entr" presetSubtype="4" fill="hold" grpId="0" nodeType="after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 calcmode="lin" valueType="num">
                                      <p:cBhvr additive="base">
                                        <p:cTn id="16"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7"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内容占位符 2"/>
          <p:cNvSpPr>
            <a:spLocks noGrp="1"/>
          </p:cNvSpPr>
          <p:nvPr>
            <p:ph idx="1"/>
          </p:nvPr>
        </p:nvSpPr>
        <p:spPr/>
        <p:txBody>
          <a:bodyPr/>
          <a:lstStyle/>
          <a:p>
            <a:pPr eaLnBrk="1" hangingPunct="1"/>
            <a:endParaRPr lang="zh-CN" altLang="en-US" smtClean="0"/>
          </a:p>
        </p:txBody>
      </p:sp>
      <p:pic>
        <p:nvPicPr>
          <p:cNvPr id="55300" name="Picture 2" descr="C:\Users\Jing\Documents\新建文件夹 (2)\DSC_0199.JPG"/>
          <p:cNvPicPr>
            <a:picLocks noChangeAspect="1" noChangeArrowheads="1"/>
          </p:cNvPicPr>
          <p:nvPr/>
        </p:nvPicPr>
        <p:blipFill>
          <a:blip r:embed="rId2" cstate="print"/>
          <a:srcRect l="15348" r="9251" b="14468"/>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55300"/>
                                        </p:tgtEl>
                                        <p:attrNameLst>
                                          <p:attrName>style.visibility</p:attrName>
                                        </p:attrNameLst>
                                      </p:cBhvr>
                                      <p:to>
                                        <p:strVal val="visible"/>
                                      </p:to>
                                    </p:set>
                                    <p:animEffect transition="in" filter="randombar(horizontal)">
                                      <p:cBhvr>
                                        <p:cTn id="7" dur="3000"/>
                                        <p:tgtEl>
                                          <p:spTgt spid="55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7170" name="Picture 2" descr="C:\Users\Jing\Documents\照相夹\毕业五十周年纪念活动12年\录像与照片\毕业五十周年照片12年\IMGA0673.JPG"/>
          <p:cNvPicPr>
            <a:picLocks noGrp="1" noChangeAspect="1" noChangeArrowheads="1"/>
          </p:cNvPicPr>
          <p:nvPr>
            <p:ph idx="1"/>
          </p:nvPr>
        </p:nvPicPr>
        <p:blipFill>
          <a:blip r:embed="rId2" cstate="print"/>
          <a:srcRect l="1933"/>
          <a:stretch>
            <a:fillRect/>
          </a:stretch>
        </p:blipFill>
        <p:spPr>
          <a:xfrm>
            <a:off x="0" y="0"/>
            <a:ext cx="9144000" cy="6858000"/>
          </a:xfrm>
        </p:spPr>
      </p:pic>
      <p:sp>
        <p:nvSpPr>
          <p:cNvPr id="4" name="矩形 3"/>
          <p:cNvSpPr/>
          <p:nvPr/>
        </p:nvSpPr>
        <p:spPr>
          <a:xfrm>
            <a:off x="0" y="5661248"/>
            <a:ext cx="9144000" cy="830997"/>
          </a:xfrm>
          <a:prstGeom prst="rect">
            <a:avLst/>
          </a:prstGeom>
        </p:spPr>
        <p:txBody>
          <a:bodyPr wrap="square">
            <a:spAutoFit/>
          </a:bodyPr>
          <a:lstStyle/>
          <a:p>
            <a:pPr eaLnBrk="1" hangingPunct="1">
              <a:defRPr/>
            </a:pPr>
            <a:r>
              <a:rPr lang="zh-CN" altLang="en-US" sz="4800" dirty="0" smtClean="0">
                <a:solidFill>
                  <a:srgbClr val="FF0000"/>
                </a:solidFill>
                <a:latin typeface="隶书" pitchFamily="49" charset="-122"/>
                <a:ea typeface="隶书" pitchFamily="49" charset="-122"/>
              </a:rPr>
              <a:t>  我们相聚在</a:t>
            </a:r>
            <a:r>
              <a:rPr lang="zh-CN" altLang="en-US" sz="4800" b="1" dirty="0" smtClean="0">
                <a:solidFill>
                  <a:srgbClr val="FF0000"/>
                </a:solidFill>
                <a:latin typeface="隶书" pitchFamily="49" charset="-122"/>
                <a:ea typeface="隶书" pitchFamily="49" charset="-122"/>
              </a:rPr>
              <a:t>柿子红了的时候！</a:t>
            </a:r>
            <a:endParaRPr lang="en-US" altLang="zh-CN" sz="4800" b="1" dirty="0" smtClean="0">
              <a:solidFill>
                <a:srgbClr val="FF0000"/>
              </a:solidFill>
              <a:latin typeface="隶书" pitchFamily="49" charset="-122"/>
              <a:ea typeface="隶书" pitchFamily="49" charset="-122"/>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3000" fill="hold"/>
                                        <p:tgtEl>
                                          <p:spTgt spid="7170"/>
                                        </p:tgtEl>
                                        <p:attrNameLst>
                                          <p:attrName>ppt_w</p:attrName>
                                        </p:attrNameLst>
                                      </p:cBhvr>
                                      <p:tavLst>
                                        <p:tav tm="0">
                                          <p:val>
                                            <p:fltVal val="0"/>
                                          </p:val>
                                        </p:tav>
                                        <p:tav tm="100000">
                                          <p:val>
                                            <p:strVal val="#ppt_w"/>
                                          </p:val>
                                        </p:tav>
                                      </p:tavLst>
                                    </p:anim>
                                    <p:anim calcmode="lin" valueType="num">
                                      <p:cBhvr>
                                        <p:cTn id="8" dur="3000" fill="hold"/>
                                        <p:tgtEl>
                                          <p:spTgt spid="7170"/>
                                        </p:tgtEl>
                                        <p:attrNameLst>
                                          <p:attrName>ppt_h</p:attrName>
                                        </p:attrNameLst>
                                      </p:cBhvr>
                                      <p:tavLst>
                                        <p:tav tm="0">
                                          <p:val>
                                            <p:fltVal val="0"/>
                                          </p:val>
                                        </p:tav>
                                        <p:tav tm="100000">
                                          <p:val>
                                            <p:strVal val="#ppt_h"/>
                                          </p:val>
                                        </p:tav>
                                      </p:tavLst>
                                    </p:anim>
                                    <p:animEffect transition="in" filter="fade">
                                      <p:cBhvr>
                                        <p:cTn id="9" dur="3000"/>
                                        <p:tgtEl>
                                          <p:spTgt spid="7170"/>
                                        </p:tgtEl>
                                      </p:cBhvr>
                                    </p:animEffect>
                                  </p:childTnLst>
                                </p:cTn>
                              </p:par>
                            </p:childTnLst>
                          </p:cTn>
                        </p:par>
                        <p:par>
                          <p:cTn id="10" fill="hold">
                            <p:stCondLst>
                              <p:cond delay="3000"/>
                            </p:stCondLst>
                            <p:childTnLst>
                              <p:par>
                                <p:cTn id="11" presetID="56" presetClass="entr" presetSubtype="0" fill="hold" nodeType="afterEffect">
                                  <p:stCondLst>
                                    <p:cond delay="0"/>
                                  </p:stCondLst>
                                  <p:iterate type="lt">
                                    <p:tmPct val="10000"/>
                                  </p:iterate>
                                  <p:childTnLst>
                                    <p:set>
                                      <p:cBhvr>
                                        <p:cTn id="12" dur="1" fill="hold">
                                          <p:stCondLst>
                                            <p:cond delay="0"/>
                                          </p:stCondLst>
                                        </p:cTn>
                                        <p:tgtEl>
                                          <p:spTgt spid="4">
                                            <p:txEl>
                                              <p:pRg st="0" end="0"/>
                                            </p:txEl>
                                          </p:spTgt>
                                        </p:tgtEl>
                                        <p:attrNameLst>
                                          <p:attrName>style.visibility</p:attrName>
                                        </p:attrNameLst>
                                      </p:cBhvr>
                                      <p:to>
                                        <p:strVal val="visible"/>
                                      </p:to>
                                    </p:set>
                                    <p:anim by="(-#ppt_w*2)" calcmode="lin" valueType="num">
                                      <p:cBhvr rctx="PPT">
                                        <p:cTn id="13" dur="1000" autoRev="1" fill="hold">
                                          <p:stCondLst>
                                            <p:cond delay="0"/>
                                          </p:stCondLst>
                                        </p:cTn>
                                        <p:tgtEl>
                                          <p:spTgt spid="4">
                                            <p:txEl>
                                              <p:pRg st="0" end="0"/>
                                            </p:txEl>
                                          </p:spTgt>
                                        </p:tgtEl>
                                        <p:attrNameLst>
                                          <p:attrName>ppt_w</p:attrName>
                                        </p:attrNameLst>
                                      </p:cBhvr>
                                    </p:anim>
                                    <p:anim by="(#ppt_w*0.50)" calcmode="lin" valueType="num">
                                      <p:cBhvr>
                                        <p:cTn id="14" dur="1000" decel="50000" autoRev="1" fill="hold">
                                          <p:stCondLst>
                                            <p:cond delay="0"/>
                                          </p:stCondLst>
                                        </p:cTn>
                                        <p:tgtEl>
                                          <p:spTgt spid="4">
                                            <p:txEl>
                                              <p:pRg st="0" end="0"/>
                                            </p:txEl>
                                          </p:spTgt>
                                        </p:tgtEl>
                                        <p:attrNameLst>
                                          <p:attrName>ppt_x</p:attrName>
                                        </p:attrNameLst>
                                      </p:cBhvr>
                                    </p:anim>
                                    <p:anim from="(-#ppt_h/2)" to="(#ppt_y)" calcmode="lin" valueType="num">
                                      <p:cBhvr>
                                        <p:cTn id="15" dur="2000" fill="hold">
                                          <p:stCondLst>
                                            <p:cond delay="0"/>
                                          </p:stCondLst>
                                        </p:cTn>
                                        <p:tgtEl>
                                          <p:spTgt spid="4">
                                            <p:txEl>
                                              <p:pRg st="0" end="0"/>
                                            </p:txEl>
                                          </p:spTgt>
                                        </p:tgtEl>
                                        <p:attrNameLst>
                                          <p:attrName>ppt_y</p:attrName>
                                        </p:attrNameLst>
                                      </p:cBhvr>
                                    </p:anim>
                                    <p:animRot by="21600000">
                                      <p:cBhvr>
                                        <p:cTn id="16" dur="2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9218" name="Picture 2" descr="C:\Users\Jing\Documents\照相夹\毕业五十周年纪念活动12年\录像与照片\毕业五十周年照片12年\IMGA0676.JPG"/>
          <p:cNvPicPr>
            <a:picLocks noGrp="1" noChangeAspect="1" noChangeArrowheads="1"/>
          </p:cNvPicPr>
          <p:nvPr>
            <p:ph idx="1"/>
          </p:nvPr>
        </p:nvPicPr>
        <p:blipFill>
          <a:blip r:embed="rId2" cstate="print"/>
          <a:srcRect l="18361" r="6926" b="4572"/>
          <a:stretch>
            <a:fillRect/>
          </a:stretch>
        </p:blipFill>
        <p:spPr>
          <a:xfrm>
            <a:off x="0" y="0"/>
            <a:ext cx="9144000" cy="6858000"/>
          </a:xfrm>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9218"/>
                                        </p:tgtEl>
                                        <p:attrNameLst>
                                          <p:attrName>style.visibility</p:attrName>
                                        </p:attrNameLst>
                                      </p:cBhvr>
                                      <p:to>
                                        <p:strVal val="visible"/>
                                      </p:to>
                                    </p:set>
                                    <p:anim calcmode="lin" valueType="num">
                                      <p:cBhvr>
                                        <p:cTn id="7" dur="3000" fill="hold"/>
                                        <p:tgtEl>
                                          <p:spTgt spid="9218"/>
                                        </p:tgtEl>
                                        <p:attrNameLst>
                                          <p:attrName>ppt_w</p:attrName>
                                        </p:attrNameLst>
                                      </p:cBhvr>
                                      <p:tavLst>
                                        <p:tav tm="0">
                                          <p:val>
                                            <p:fltVal val="0"/>
                                          </p:val>
                                        </p:tav>
                                        <p:tav tm="100000">
                                          <p:val>
                                            <p:strVal val="#ppt_w"/>
                                          </p:val>
                                        </p:tav>
                                      </p:tavLst>
                                    </p:anim>
                                    <p:anim calcmode="lin" valueType="num">
                                      <p:cBhvr>
                                        <p:cTn id="8" dur="3000" fill="hold"/>
                                        <p:tgtEl>
                                          <p:spTgt spid="9218"/>
                                        </p:tgtEl>
                                        <p:attrNameLst>
                                          <p:attrName>ppt_h</p:attrName>
                                        </p:attrNameLst>
                                      </p:cBhvr>
                                      <p:tavLst>
                                        <p:tav tm="0">
                                          <p:val>
                                            <p:fltVal val="0"/>
                                          </p:val>
                                        </p:tav>
                                        <p:tav tm="100000">
                                          <p:val>
                                            <p:strVal val="#ppt_h"/>
                                          </p:val>
                                        </p:tav>
                                      </p:tavLst>
                                    </p:anim>
                                    <p:anim calcmode="lin" valueType="num">
                                      <p:cBhvr>
                                        <p:cTn id="9" dur="3000" fill="hold"/>
                                        <p:tgtEl>
                                          <p:spTgt spid="9218"/>
                                        </p:tgtEl>
                                        <p:attrNameLst>
                                          <p:attrName>style.rotation</p:attrName>
                                        </p:attrNameLst>
                                      </p:cBhvr>
                                      <p:tavLst>
                                        <p:tav tm="0">
                                          <p:val>
                                            <p:fltVal val="90"/>
                                          </p:val>
                                        </p:tav>
                                        <p:tav tm="100000">
                                          <p:val>
                                            <p:fltVal val="0"/>
                                          </p:val>
                                        </p:tav>
                                      </p:tavLst>
                                    </p:anim>
                                    <p:animEffect transition="in" filter="fade">
                                      <p:cBhvr>
                                        <p:cTn id="10" dur="3000"/>
                                        <p:tgtEl>
                                          <p:spTgt spid="9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71600" y="0"/>
            <a:ext cx="8172400" cy="871208"/>
          </a:xfrm>
          <a:solidFill>
            <a:schemeClr val="bg2"/>
          </a:solidFill>
        </p:spPr>
        <p:txBody>
          <a:bodyPr/>
          <a:lstStyle/>
          <a:p>
            <a:pPr algn="ctr" eaLnBrk="1" hangingPunct="1">
              <a:defRPr/>
            </a:pPr>
            <a:r>
              <a:rPr lang="zh-CN" altLang="en-US" sz="4800" b="1" dirty="0" smtClean="0">
                <a:solidFill>
                  <a:schemeClr val="accent6"/>
                </a:solidFill>
              </a:rPr>
              <a:t>船儿荡漾在西溪河上</a:t>
            </a:r>
            <a:endParaRPr lang="zh-CN" altLang="en-US" sz="4800" b="1" dirty="0">
              <a:solidFill>
                <a:schemeClr val="accent6"/>
              </a:solidFill>
            </a:endParaRPr>
          </a:p>
        </p:txBody>
      </p:sp>
      <p:pic>
        <p:nvPicPr>
          <p:cNvPr id="11266" name="Picture 2" descr="C:\Users\Jing\Documents\照相夹\毕业五十周年纪念活动12年\录像与照片\毕业五十周年照片12年\IMGA0680.JPG"/>
          <p:cNvPicPr>
            <a:picLocks noGrp="1" noChangeAspect="1" noChangeArrowheads="1"/>
          </p:cNvPicPr>
          <p:nvPr>
            <p:ph idx="1"/>
          </p:nvPr>
        </p:nvPicPr>
        <p:blipFill>
          <a:blip r:embed="rId2" cstate="print"/>
          <a:srcRect l="3059"/>
          <a:stretch>
            <a:fillRect/>
          </a:stretch>
        </p:blipFill>
        <p:spPr>
          <a:xfrm>
            <a:off x="0" y="836712"/>
            <a:ext cx="9144000" cy="6021288"/>
          </a:xfr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p:cTn id="7" dur="3000" fill="hold"/>
                                        <p:tgtEl>
                                          <p:spTgt spid="11266"/>
                                        </p:tgtEl>
                                        <p:attrNameLst>
                                          <p:attrName>ppt_w</p:attrName>
                                        </p:attrNameLst>
                                      </p:cBhvr>
                                      <p:tavLst>
                                        <p:tav tm="0">
                                          <p:val>
                                            <p:fltVal val="0"/>
                                          </p:val>
                                        </p:tav>
                                        <p:tav tm="100000">
                                          <p:val>
                                            <p:strVal val="#ppt_w"/>
                                          </p:val>
                                        </p:tav>
                                      </p:tavLst>
                                    </p:anim>
                                    <p:anim calcmode="lin" valueType="num">
                                      <p:cBhvr>
                                        <p:cTn id="8" dur="3000" fill="hold"/>
                                        <p:tgtEl>
                                          <p:spTgt spid="11266"/>
                                        </p:tgtEl>
                                        <p:attrNameLst>
                                          <p:attrName>ppt_h</p:attrName>
                                        </p:attrNameLst>
                                      </p:cBhvr>
                                      <p:tavLst>
                                        <p:tav tm="0">
                                          <p:val>
                                            <p:fltVal val="0"/>
                                          </p:val>
                                        </p:tav>
                                        <p:tav tm="100000">
                                          <p:val>
                                            <p:strVal val="#ppt_h"/>
                                          </p:val>
                                        </p:tav>
                                      </p:tavLst>
                                    </p:anim>
                                    <p:animEffect transition="in" filter="fade">
                                      <p:cBhvr>
                                        <p:cTn id="9" dur="3000"/>
                                        <p:tgtEl>
                                          <p:spTgt spid="11266"/>
                                        </p:tgtEl>
                                      </p:cBhvr>
                                    </p:animEffect>
                                  </p:childTnLst>
                                </p:cTn>
                              </p:par>
                            </p:childTnLst>
                          </p:cTn>
                        </p:par>
                        <p:par>
                          <p:cTn id="10" fill="hold">
                            <p:stCondLst>
                              <p:cond delay="3000"/>
                            </p:stCondLst>
                            <p:childTnLst>
                              <p:par>
                                <p:cTn id="11" presetID="7" presetClass="entr" presetSubtype="2"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0" fill="hold"/>
                                        <p:tgtEl>
                                          <p:spTgt spid="2"/>
                                        </p:tgtEl>
                                        <p:attrNameLst>
                                          <p:attrName>ppt_x</p:attrName>
                                        </p:attrNameLst>
                                      </p:cBhvr>
                                      <p:tavLst>
                                        <p:tav tm="0">
                                          <p:val>
                                            <p:strVal val="1+#ppt_w/2"/>
                                          </p:val>
                                        </p:tav>
                                        <p:tav tm="100000">
                                          <p:val>
                                            <p:strVal val="#ppt_x"/>
                                          </p:val>
                                        </p:tav>
                                      </p:tavLst>
                                    </p:anim>
                                    <p:anim calcmode="lin" valueType="num">
                                      <p:cBhvr additive="base">
                                        <p:cTn id="14" dur="5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a:defRPr/>
            </a:pPr>
            <a:endParaRPr lang="zh-CN" altLang="en-US"/>
          </a:p>
        </p:txBody>
      </p:sp>
      <p:sp>
        <p:nvSpPr>
          <p:cNvPr id="3" name="内容占位符 2"/>
          <p:cNvSpPr>
            <a:spLocks noGrp="1"/>
          </p:cNvSpPr>
          <p:nvPr>
            <p:ph idx="1"/>
          </p:nvPr>
        </p:nvSpPr>
        <p:spPr>
          <a:xfrm>
            <a:off x="971600" y="0"/>
            <a:ext cx="8172400" cy="6858000"/>
          </a:xfrm>
          <a:solidFill>
            <a:schemeClr val="bg2"/>
          </a:solidFill>
        </p:spPr>
        <p:txBody>
          <a:bodyPr/>
          <a:lstStyle/>
          <a:p>
            <a:pPr>
              <a:buFont typeface="Wingdings 2" pitchFamily="18" charset="2"/>
              <a:buNone/>
              <a:defRPr/>
            </a:pPr>
            <a:endParaRPr lang="en-US" altLang="zh-CN" dirty="0" smtClean="0"/>
          </a:p>
          <a:p>
            <a:pPr>
              <a:buFont typeface="Wingdings 2" pitchFamily="18" charset="2"/>
              <a:buNone/>
              <a:defRPr/>
            </a:pPr>
            <a:r>
              <a:rPr lang="en-US" altLang="zh-CN" dirty="0" smtClean="0"/>
              <a:t>   </a:t>
            </a:r>
            <a:r>
              <a:rPr lang="en-US" altLang="zh-CN" sz="4800" dirty="0" smtClean="0">
                <a:solidFill>
                  <a:srgbClr val="00B050"/>
                </a:solidFill>
                <a:latin typeface="隶书" pitchFamily="49" charset="-122"/>
                <a:ea typeface="隶书" pitchFamily="49" charset="-122"/>
              </a:rPr>
              <a:t>  </a:t>
            </a:r>
            <a:r>
              <a:rPr lang="en-US" altLang="zh-CN" sz="4400" b="1" dirty="0" smtClean="0">
                <a:solidFill>
                  <a:srgbClr val="00B050"/>
                </a:solidFill>
                <a:latin typeface="隶书" pitchFamily="49" charset="-122"/>
                <a:ea typeface="隶书" pitchFamily="49" charset="-122"/>
              </a:rPr>
              <a:t>10</a:t>
            </a:r>
            <a:r>
              <a:rPr lang="zh-CN" altLang="en-US" sz="4400" b="1" dirty="0" smtClean="0">
                <a:solidFill>
                  <a:srgbClr val="00B050"/>
                </a:solidFill>
                <a:latin typeface="隶书" pitchFamily="49" charset="-122"/>
                <a:ea typeface="隶书" pitchFamily="49" charset="-122"/>
              </a:rPr>
              <a:t>月</a:t>
            </a:r>
            <a:r>
              <a:rPr lang="en-US" altLang="zh-CN" sz="4400" b="1" dirty="0" smtClean="0">
                <a:solidFill>
                  <a:srgbClr val="00B050"/>
                </a:solidFill>
                <a:latin typeface="隶书" pitchFamily="49" charset="-122"/>
                <a:ea typeface="隶书" pitchFamily="49" charset="-122"/>
              </a:rPr>
              <a:t>11</a:t>
            </a:r>
            <a:r>
              <a:rPr lang="zh-CN" altLang="en-US" sz="4400" b="1" dirty="0" smtClean="0">
                <a:solidFill>
                  <a:srgbClr val="00B050"/>
                </a:solidFill>
                <a:latin typeface="隶书" pitchFamily="49" charset="-122"/>
                <a:ea typeface="隶书" pitchFamily="49" charset="-122"/>
              </a:rPr>
              <a:t>日晚上，电气工程学院宴请了我们这些毕业</a:t>
            </a:r>
            <a:r>
              <a:rPr lang="en-US" altLang="zh-CN" sz="4400" b="1" dirty="0" smtClean="0">
                <a:solidFill>
                  <a:srgbClr val="00B050"/>
                </a:solidFill>
                <a:latin typeface="隶书" pitchFamily="49" charset="-122"/>
                <a:ea typeface="隶书" pitchFamily="49" charset="-122"/>
              </a:rPr>
              <a:t>50</a:t>
            </a:r>
            <a:r>
              <a:rPr lang="zh-CN" altLang="en-US" sz="4400" b="1" dirty="0" smtClean="0">
                <a:solidFill>
                  <a:srgbClr val="00B050"/>
                </a:solidFill>
                <a:latin typeface="隶书" pitchFamily="49" charset="-122"/>
                <a:ea typeface="隶书" pitchFamily="49" charset="-122"/>
              </a:rPr>
              <a:t>年后返校的学子，学院党委书记，系主任等主要领导和系统工程与控制系的领导与我们的老师都光临宴会并讲话。</a:t>
            </a:r>
            <a:endParaRPr lang="en-US" altLang="zh-CN" sz="4400" b="1" dirty="0" smtClean="0">
              <a:solidFill>
                <a:srgbClr val="00B050"/>
              </a:solidFill>
              <a:latin typeface="隶书" pitchFamily="49" charset="-122"/>
              <a:ea typeface="隶书" pitchFamily="49" charset="-122"/>
            </a:endParaRPr>
          </a:p>
          <a:p>
            <a:pPr>
              <a:buFont typeface="Wingdings 2" pitchFamily="18" charset="2"/>
              <a:buNone/>
              <a:defRPr/>
            </a:pPr>
            <a:r>
              <a:rPr lang="en-US" altLang="zh-CN" sz="4400" b="1" dirty="0" smtClean="0">
                <a:solidFill>
                  <a:srgbClr val="00B050"/>
                </a:solidFill>
                <a:latin typeface="隶书" pitchFamily="49" charset="-122"/>
                <a:ea typeface="隶书" pitchFamily="49" charset="-122"/>
              </a:rPr>
              <a:t>   </a:t>
            </a:r>
            <a:r>
              <a:rPr lang="zh-CN" altLang="en-US" sz="4400" b="1" dirty="0" smtClean="0">
                <a:solidFill>
                  <a:srgbClr val="00B050"/>
                </a:solidFill>
                <a:latin typeface="隶书" pitchFamily="49" charset="-122"/>
                <a:ea typeface="隶书" pitchFamily="49" charset="-122"/>
              </a:rPr>
              <a:t>宴会在灵峰山荘四楼宴会厅举行。</a:t>
            </a:r>
            <a:endParaRPr lang="zh-CN" altLang="en-US" sz="4400" b="1" dirty="0">
              <a:solidFill>
                <a:srgbClr val="00B050"/>
              </a:solidFill>
              <a:latin typeface="隶书" pitchFamily="49" charset="-122"/>
              <a:ea typeface="隶书" pitchFamily="49" charset="-122"/>
            </a:endParaRPr>
          </a:p>
        </p:txBody>
      </p:sp>
    </p:spTree>
  </p:cSld>
  <p:clrMapOvr>
    <a:masterClrMapping/>
  </p:clrMapOvr>
  <p:transition spd="med" advClick="0"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afterEffect">
                                  <p:stCondLst>
                                    <p:cond delay="0"/>
                                  </p:stCondLst>
                                  <p:iterate type="lt">
                                    <p:tmPct val="10000"/>
                                  </p:iterate>
                                  <p:childTnLst>
                                    <p:set>
                                      <p:cBhvr>
                                        <p:cTn id="6" dur="1" fill="hold">
                                          <p:stCondLst>
                                            <p:cond delay="0"/>
                                          </p:stCondLst>
                                        </p:cTn>
                                        <p:tgtEl>
                                          <p:spTgt spid="3">
                                            <p:txEl>
                                              <p:pRg st="1" end="1"/>
                                            </p:txEl>
                                          </p:spTgt>
                                        </p:tgtEl>
                                        <p:attrNameLst>
                                          <p:attrName>style.visibility</p:attrName>
                                        </p:attrNameLst>
                                      </p:cBhvr>
                                      <p:to>
                                        <p:strVal val="visible"/>
                                      </p:to>
                                    </p:set>
                                    <p:anim by="(-#ppt_w*2)" calcmode="lin" valueType="num">
                                      <p:cBhvr rctx="PPT">
                                        <p:cTn id="7" dur="1000" autoRev="1" fill="hold">
                                          <p:stCondLst>
                                            <p:cond delay="0"/>
                                          </p:stCondLst>
                                        </p:cTn>
                                        <p:tgtEl>
                                          <p:spTgt spid="3">
                                            <p:txEl>
                                              <p:pRg st="1" end="1"/>
                                            </p:txEl>
                                          </p:spTgt>
                                        </p:tgtEl>
                                        <p:attrNameLst>
                                          <p:attrName>ppt_w</p:attrName>
                                        </p:attrNameLst>
                                      </p:cBhvr>
                                    </p:anim>
                                    <p:anim by="(#ppt_w*0.50)" calcmode="lin" valueType="num">
                                      <p:cBhvr>
                                        <p:cTn id="8" dur="1000" decel="50000" autoRev="1" fill="hold">
                                          <p:stCondLst>
                                            <p:cond delay="0"/>
                                          </p:stCondLst>
                                        </p:cTn>
                                        <p:tgtEl>
                                          <p:spTgt spid="3">
                                            <p:txEl>
                                              <p:pRg st="1" end="1"/>
                                            </p:txEl>
                                          </p:spTgt>
                                        </p:tgtEl>
                                        <p:attrNameLst>
                                          <p:attrName>ppt_x</p:attrName>
                                        </p:attrNameLst>
                                      </p:cBhvr>
                                    </p:anim>
                                    <p:anim from="(-#ppt_h/2)" to="(#ppt_y)" calcmode="lin" valueType="num">
                                      <p:cBhvr>
                                        <p:cTn id="9" dur="2000" fill="hold">
                                          <p:stCondLst>
                                            <p:cond delay="0"/>
                                          </p:stCondLst>
                                        </p:cTn>
                                        <p:tgtEl>
                                          <p:spTgt spid="3">
                                            <p:txEl>
                                              <p:pRg st="1" end="1"/>
                                            </p:txEl>
                                          </p:spTgt>
                                        </p:tgtEl>
                                        <p:attrNameLst>
                                          <p:attrName>ppt_y</p:attrName>
                                        </p:attrNameLst>
                                      </p:cBhvr>
                                    </p:anim>
                                    <p:animRot by="21600000">
                                      <p:cBhvr>
                                        <p:cTn id="10" dur="2000" fill="hold">
                                          <p:stCondLst>
                                            <p:cond delay="0"/>
                                          </p:stCondLst>
                                        </p:cTn>
                                        <p:tgtEl>
                                          <p:spTgt spid="3">
                                            <p:txEl>
                                              <p:pRg st="1" end="1"/>
                                            </p:txEl>
                                          </p:spTgt>
                                        </p:tgtEl>
                                        <p:attrNameLst>
                                          <p:attrName>r</p:attrName>
                                        </p:attrNameLst>
                                      </p:cBhvr>
                                    </p:animRot>
                                  </p:childTnLst>
                                </p:cTn>
                              </p:par>
                            </p:childTnLst>
                          </p:cTn>
                        </p:par>
                        <p:par>
                          <p:cTn id="11" fill="hold">
                            <p:stCondLst>
                              <p:cond delay="17000"/>
                            </p:stCondLst>
                            <p:childTnLst>
                              <p:par>
                                <p:cTn id="12" presetID="56" presetClass="entr" presetSubtype="0" fill="hold" nodeType="afterEffect">
                                  <p:stCondLst>
                                    <p:cond delay="0"/>
                                  </p:stCondLst>
                                  <p:iterate type="lt">
                                    <p:tmPct val="10000"/>
                                  </p:iterate>
                                  <p:childTnLst>
                                    <p:set>
                                      <p:cBhvr>
                                        <p:cTn id="13" dur="1" fill="hold">
                                          <p:stCondLst>
                                            <p:cond delay="0"/>
                                          </p:stCondLst>
                                        </p:cTn>
                                        <p:tgtEl>
                                          <p:spTgt spid="3">
                                            <p:txEl>
                                              <p:pRg st="2" end="2"/>
                                            </p:txEl>
                                          </p:spTgt>
                                        </p:tgtEl>
                                        <p:attrNameLst>
                                          <p:attrName>style.visibility</p:attrName>
                                        </p:attrNameLst>
                                      </p:cBhvr>
                                      <p:to>
                                        <p:strVal val="visible"/>
                                      </p:to>
                                    </p:set>
                                    <p:anim by="(-#ppt_w*2)" calcmode="lin" valueType="num">
                                      <p:cBhvr rctx="PPT">
                                        <p:cTn id="14" dur="1000" autoRev="1" fill="hold">
                                          <p:stCondLst>
                                            <p:cond delay="0"/>
                                          </p:stCondLst>
                                        </p:cTn>
                                        <p:tgtEl>
                                          <p:spTgt spid="3">
                                            <p:txEl>
                                              <p:pRg st="2" end="2"/>
                                            </p:txEl>
                                          </p:spTgt>
                                        </p:tgtEl>
                                        <p:attrNameLst>
                                          <p:attrName>ppt_w</p:attrName>
                                        </p:attrNameLst>
                                      </p:cBhvr>
                                    </p:anim>
                                    <p:anim by="(#ppt_w*0.50)" calcmode="lin" valueType="num">
                                      <p:cBhvr>
                                        <p:cTn id="15" dur="1000" decel="50000" autoRev="1" fill="hold">
                                          <p:stCondLst>
                                            <p:cond delay="0"/>
                                          </p:stCondLst>
                                        </p:cTn>
                                        <p:tgtEl>
                                          <p:spTgt spid="3">
                                            <p:txEl>
                                              <p:pRg st="2" end="2"/>
                                            </p:txEl>
                                          </p:spTgt>
                                        </p:tgtEl>
                                        <p:attrNameLst>
                                          <p:attrName>ppt_x</p:attrName>
                                        </p:attrNameLst>
                                      </p:cBhvr>
                                    </p:anim>
                                    <p:anim from="(-#ppt_h/2)" to="(#ppt_y)" calcmode="lin" valueType="num">
                                      <p:cBhvr>
                                        <p:cTn id="16" dur="2000" fill="hold">
                                          <p:stCondLst>
                                            <p:cond delay="0"/>
                                          </p:stCondLst>
                                        </p:cTn>
                                        <p:tgtEl>
                                          <p:spTgt spid="3">
                                            <p:txEl>
                                              <p:pRg st="2" end="2"/>
                                            </p:txEl>
                                          </p:spTgt>
                                        </p:tgtEl>
                                        <p:attrNameLst>
                                          <p:attrName>ppt_y</p:attrName>
                                        </p:attrNameLst>
                                      </p:cBhvr>
                                    </p:anim>
                                    <p:animRot by="21600000">
                                      <p:cBhvr>
                                        <p:cTn id="17" dur="2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72707" name="Picture 2" descr="C:\Users\Jing\Documents\新建文件夹\DSCF5415.JPG"/>
          <p:cNvPicPr>
            <a:picLocks noGrp="1" noChangeAspect="1" noChangeArrowheads="1"/>
          </p:cNvPicPr>
          <p:nvPr>
            <p:ph idx="1"/>
          </p:nvPr>
        </p:nvPicPr>
        <p:blipFill>
          <a:blip r:embed="rId2" cstate="print"/>
          <a:srcRect r="3484"/>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Effect transition="in" filter="circle(in)">
                                      <p:cBhvr>
                                        <p:cTn id="7" dur="3000"/>
                                        <p:tgtEl>
                                          <p:spTgt spid="727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73731" name="Picture 2" descr="C:\Users\Jing\Documents\新建文件夹\DSCF5417.JPG"/>
          <p:cNvPicPr>
            <a:picLocks noGrp="1" noChangeAspect="1" noChangeArrowheads="1"/>
          </p:cNvPicPr>
          <p:nvPr>
            <p:ph idx="1"/>
          </p:nvPr>
        </p:nvPicPr>
        <p:blipFill>
          <a:blip r:embed="rId2" cstate="print"/>
          <a:srcRect l="2986" r="3432"/>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out)">
                                      <p:cBhvr>
                                        <p:cTn id="7" dur="3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sp>
        <p:nvSpPr>
          <p:cNvPr id="74755" name="内容占位符 2"/>
          <p:cNvSpPr>
            <a:spLocks noGrp="1"/>
          </p:cNvSpPr>
          <p:nvPr>
            <p:ph idx="1"/>
          </p:nvPr>
        </p:nvSpPr>
        <p:spPr/>
        <p:txBody>
          <a:bodyPr/>
          <a:lstStyle/>
          <a:p>
            <a:pPr eaLnBrk="1" hangingPunct="1"/>
            <a:endParaRPr lang="zh-CN" altLang="en-US" smtClean="0"/>
          </a:p>
        </p:txBody>
      </p:sp>
      <p:pic>
        <p:nvPicPr>
          <p:cNvPr id="75780" name="Picture 2" descr="C:\Users\Jing\Documents\新建文件夹\DSCF5420.JPG"/>
          <p:cNvPicPr>
            <a:picLocks noChangeAspect="1" noChangeArrowheads="1"/>
          </p:cNvPicPr>
          <p:nvPr/>
        </p:nvPicPr>
        <p:blipFill>
          <a:blip r:embed="rId2" cstate="print"/>
          <a:srcRect t="5043" r="5275"/>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75780"/>
                                        </p:tgtEl>
                                        <p:attrNameLst>
                                          <p:attrName>style.visibility</p:attrName>
                                        </p:attrNameLst>
                                      </p:cBhvr>
                                      <p:to>
                                        <p:strVal val="visible"/>
                                      </p:to>
                                    </p:set>
                                    <p:animEffect transition="in" filter="circle(out)">
                                      <p:cBhvr>
                                        <p:cTn id="7" dur="3000"/>
                                        <p:tgtEl>
                                          <p:spTgt spid="757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76803" name="Picture 2" descr="C:\Users\Jing\Documents\新建文件夹\DSCF5418.JPG"/>
          <p:cNvPicPr>
            <a:picLocks noGrp="1" noChangeAspect="1" noChangeArrowheads="1"/>
          </p:cNvPicPr>
          <p:nvPr>
            <p:ph idx="1"/>
          </p:nvPr>
        </p:nvPicPr>
        <p:blipFill>
          <a:blip r:embed="rId2" cstate="print"/>
          <a:srcRect r="7764" b="1062"/>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76803"/>
                                        </p:tgtEl>
                                        <p:attrNameLst>
                                          <p:attrName>style.visibility</p:attrName>
                                        </p:attrNameLst>
                                      </p:cBhvr>
                                      <p:to>
                                        <p:strVal val="visible"/>
                                      </p:to>
                                    </p:set>
                                    <p:animEffect transition="in" filter="circle(in)">
                                      <p:cBhvr>
                                        <p:cTn id="7" dur="3000"/>
                                        <p:tgtEl>
                                          <p:spTgt spid="768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333375"/>
            <a:ext cx="8229600" cy="792163"/>
          </a:xfrm>
        </p:spPr>
        <p:txBody>
          <a:bodyPr>
            <a:normAutofit/>
          </a:bodyPr>
          <a:lstStyle/>
          <a:p>
            <a:pPr eaLnBrk="1" hangingPunct="1">
              <a:defRPr/>
            </a:pPr>
            <a:endParaRPr lang="zh-CN" altLang="en-US" dirty="0"/>
          </a:p>
        </p:txBody>
      </p:sp>
      <p:pic>
        <p:nvPicPr>
          <p:cNvPr id="77827" name="Picture 2" descr="C:\Users\Jing\Documents\新建文件夹\DSCF5432.JPG"/>
          <p:cNvPicPr>
            <a:picLocks noGrp="1" noChangeAspect="1" noChangeArrowheads="1"/>
          </p:cNvPicPr>
          <p:nvPr>
            <p:ph idx="1"/>
          </p:nvPr>
        </p:nvPicPr>
        <p:blipFill>
          <a:blip r:embed="rId2" cstate="print"/>
          <a:srcRect t="2654" b="1193"/>
          <a:stretch>
            <a:fillRect/>
          </a:stretch>
        </p:blipFill>
        <p:spPr>
          <a:xfrm>
            <a:off x="0" y="0"/>
            <a:ext cx="9144000" cy="6858000"/>
          </a:xfrm>
          <a:noFill/>
        </p:spPr>
      </p:pic>
      <p:sp>
        <p:nvSpPr>
          <p:cNvPr id="5" name="矩形 4"/>
          <p:cNvSpPr/>
          <p:nvPr/>
        </p:nvSpPr>
        <p:spPr>
          <a:xfrm>
            <a:off x="3995936" y="4293096"/>
            <a:ext cx="4932040" cy="2308324"/>
          </a:xfrm>
          <a:prstGeom prst="rect">
            <a:avLst/>
          </a:prstGeom>
        </p:spPr>
        <p:txBody>
          <a:bodyPr wrap="square">
            <a:spAutoFit/>
          </a:bodyPr>
          <a:lstStyle/>
          <a:p>
            <a:pPr>
              <a:defRPr/>
            </a:pPr>
            <a:r>
              <a:rPr lang="en-US" altLang="zh-CN" sz="3600" b="1" dirty="0" smtClean="0">
                <a:solidFill>
                  <a:srgbClr val="FFFF00"/>
                </a:solidFill>
                <a:latin typeface="隶书" pitchFamily="49" charset="-122"/>
                <a:ea typeface="隶书" pitchFamily="49" charset="-122"/>
              </a:rPr>
              <a:t> 2012</a:t>
            </a:r>
            <a:r>
              <a:rPr lang="zh-CN" altLang="en-US" sz="3600" b="1" dirty="0" smtClean="0">
                <a:solidFill>
                  <a:srgbClr val="FFFF00"/>
                </a:solidFill>
                <a:latin typeface="隶书" pitchFamily="49" charset="-122"/>
                <a:ea typeface="隶书" pitchFamily="49" charset="-122"/>
              </a:rPr>
              <a:t>年</a:t>
            </a:r>
            <a:r>
              <a:rPr lang="en-US" altLang="zh-CN" sz="3600" b="1" dirty="0" smtClean="0">
                <a:solidFill>
                  <a:srgbClr val="FFFF00"/>
                </a:solidFill>
                <a:latin typeface="隶书" pitchFamily="49" charset="-122"/>
                <a:ea typeface="隶书" pitchFamily="49" charset="-122"/>
              </a:rPr>
              <a:t>10</a:t>
            </a:r>
            <a:r>
              <a:rPr lang="zh-CN" altLang="en-US" sz="3600" b="1" dirty="0" smtClean="0">
                <a:solidFill>
                  <a:srgbClr val="FFFF00"/>
                </a:solidFill>
                <a:latin typeface="隶书" pitchFamily="49" charset="-122"/>
                <a:ea typeface="隶书" pitchFamily="49" charset="-122"/>
              </a:rPr>
              <a:t>月</a:t>
            </a:r>
            <a:r>
              <a:rPr lang="en-US" altLang="zh-CN" sz="3600" b="1" dirty="0" smtClean="0">
                <a:solidFill>
                  <a:srgbClr val="FFFF00"/>
                </a:solidFill>
                <a:latin typeface="隶书" pitchFamily="49" charset="-122"/>
                <a:ea typeface="隶书" pitchFamily="49" charset="-122"/>
              </a:rPr>
              <a:t>12</a:t>
            </a:r>
            <a:r>
              <a:rPr lang="zh-CN" altLang="en-US" sz="3600" b="1" dirty="0" smtClean="0">
                <a:solidFill>
                  <a:srgbClr val="FFFF00"/>
                </a:solidFill>
                <a:latin typeface="隶书" pitchFamily="49" charset="-122"/>
                <a:ea typeface="隶书" pitchFamily="49" charset="-122"/>
              </a:rPr>
              <a:t>日上午</a:t>
            </a:r>
            <a:endParaRPr lang="en-US" altLang="zh-CN" sz="3600" b="1" dirty="0" smtClean="0">
              <a:solidFill>
                <a:srgbClr val="FFFF00"/>
              </a:solidFill>
              <a:latin typeface="隶书" pitchFamily="49" charset="-122"/>
              <a:ea typeface="隶书" pitchFamily="49" charset="-122"/>
            </a:endParaRPr>
          </a:p>
          <a:p>
            <a:pPr>
              <a:defRPr/>
            </a:pPr>
            <a:r>
              <a:rPr lang="zh-CN" altLang="en-US" sz="3600" b="1" dirty="0" smtClean="0">
                <a:solidFill>
                  <a:srgbClr val="FFFF00"/>
                </a:solidFill>
                <a:latin typeface="隶书" pitchFamily="49" charset="-122"/>
                <a:ea typeface="隶书" pitchFamily="49" charset="-122"/>
              </a:rPr>
              <a:t> 在茅家埠“茶人村” 农家乐，举行各年级座谈会，并就中餐。</a:t>
            </a:r>
            <a:endParaRPr lang="zh-CN" altLang="en-US" sz="3600" b="1" dirty="0">
              <a:solidFill>
                <a:srgbClr val="FFFF00"/>
              </a:solidFill>
              <a:latin typeface="隶书" pitchFamily="49" charset="-122"/>
              <a:ea typeface="隶书" pitchFamily="49" charset="-122"/>
            </a:endParaRPr>
          </a:p>
        </p:txBody>
      </p:sp>
    </p:spTree>
  </p:cSld>
  <p:clrMapOvr>
    <a:masterClrMapping/>
  </p:clrMapOvr>
  <p:transition spd="med"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77827"/>
                                        </p:tgtEl>
                                        <p:attrNameLst>
                                          <p:attrName>style.visibility</p:attrName>
                                        </p:attrNameLst>
                                      </p:cBhvr>
                                      <p:to>
                                        <p:strVal val="visible"/>
                                      </p:to>
                                    </p:set>
                                    <p:animEffect transition="in" filter="randombar(horizontal)">
                                      <p:cBhvr>
                                        <p:cTn id="7" dur="3000"/>
                                        <p:tgtEl>
                                          <p:spTgt spid="77827"/>
                                        </p:tgtEl>
                                      </p:cBhvr>
                                    </p:animEffect>
                                  </p:childTnLst>
                                </p:cTn>
                              </p:par>
                            </p:childTnLst>
                          </p:cTn>
                        </p:par>
                        <p:par>
                          <p:cTn id="8" fill="hold">
                            <p:stCondLst>
                              <p:cond delay="3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2" dur="2000" fill="hold"/>
                                        <p:tgtEl>
                                          <p:spTgt spid="5"/>
                                        </p:tgtEl>
                                        <p:attrNameLst>
                                          <p:attrName>ppt_y</p:attrName>
                                        </p:attrNameLst>
                                      </p:cBhvr>
                                      <p:tavLst>
                                        <p:tav tm="0">
                                          <p:val>
                                            <p:strVal val="#ppt_y"/>
                                          </p:val>
                                        </p:tav>
                                        <p:tav tm="100000">
                                          <p:val>
                                            <p:strVal val="#ppt_y"/>
                                          </p:val>
                                        </p:tav>
                                      </p:tavLst>
                                    </p:anim>
                                    <p:anim calcmode="lin" valueType="num">
                                      <p:cBhvr>
                                        <p:cTn id="13" dur="20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4" dur="20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20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r>
              <a:rPr lang="en-US" altLang="zh-CN" dirty="0" smtClean="0"/>
              <a:t>2</a:t>
            </a:r>
            <a:endParaRPr lang="zh-CN" altLang="en-US" dirty="0"/>
          </a:p>
        </p:txBody>
      </p:sp>
      <p:pic>
        <p:nvPicPr>
          <p:cNvPr id="80899" name="Picture 2" descr="C:\Users\Jing\Documents\新建文件夹\DSCF5437.JPG"/>
          <p:cNvPicPr>
            <a:picLocks noGrp="1" noChangeAspect="1" noChangeArrowheads="1"/>
          </p:cNvPicPr>
          <p:nvPr>
            <p:ph idx="1"/>
          </p:nvPr>
        </p:nvPicPr>
        <p:blipFill>
          <a:blip r:embed="rId2" cstate="print"/>
          <a:srcRect/>
          <a:stretch>
            <a:fillRect/>
          </a:stretch>
        </p:blipFill>
        <p:spPr>
          <a:xfrm>
            <a:off x="0" y="0"/>
            <a:ext cx="9144000" cy="6858000"/>
          </a:xfrm>
          <a:noFill/>
        </p:spPr>
      </p:pic>
      <p:sp>
        <p:nvSpPr>
          <p:cNvPr id="4" name="TextBox 3"/>
          <p:cNvSpPr txBox="1"/>
          <p:nvPr/>
        </p:nvSpPr>
        <p:spPr>
          <a:xfrm>
            <a:off x="755576" y="6093296"/>
            <a:ext cx="6192688" cy="646331"/>
          </a:xfrm>
          <a:prstGeom prst="rect">
            <a:avLst/>
          </a:prstGeom>
          <a:noFill/>
        </p:spPr>
        <p:txBody>
          <a:bodyPr wrap="square" rtlCol="0">
            <a:spAutoFit/>
          </a:bodyPr>
          <a:lstStyle/>
          <a:p>
            <a:r>
              <a:rPr lang="en-US" altLang="zh-CN" sz="3600" b="1" dirty="0" smtClean="0">
                <a:solidFill>
                  <a:srgbClr val="FF0000"/>
                </a:solidFill>
                <a:latin typeface="隶书" pitchFamily="49" charset="-122"/>
                <a:ea typeface="隶书" pitchFamily="49" charset="-122"/>
              </a:rPr>
              <a:t> 2012</a:t>
            </a:r>
            <a:r>
              <a:rPr lang="zh-CN" altLang="en-US" sz="3600" b="1" dirty="0" smtClean="0">
                <a:solidFill>
                  <a:srgbClr val="FF0000"/>
                </a:solidFill>
                <a:latin typeface="隶书" pitchFamily="49" charset="-122"/>
                <a:ea typeface="隶书" pitchFamily="49" charset="-122"/>
              </a:rPr>
              <a:t>年</a:t>
            </a:r>
            <a:r>
              <a:rPr lang="en-US" altLang="zh-CN" sz="3600" b="1" dirty="0" smtClean="0">
                <a:solidFill>
                  <a:srgbClr val="FF0000"/>
                </a:solidFill>
                <a:latin typeface="隶书" pitchFamily="49" charset="-122"/>
                <a:ea typeface="隶书" pitchFamily="49" charset="-122"/>
              </a:rPr>
              <a:t>10</a:t>
            </a:r>
            <a:r>
              <a:rPr lang="zh-CN" altLang="en-US" sz="3600" b="1" dirty="0" smtClean="0">
                <a:solidFill>
                  <a:srgbClr val="FF0000"/>
                </a:solidFill>
                <a:latin typeface="隶书" pitchFamily="49" charset="-122"/>
                <a:ea typeface="隶书" pitchFamily="49" charset="-122"/>
              </a:rPr>
              <a:t>月</a:t>
            </a:r>
            <a:r>
              <a:rPr lang="en-US" altLang="zh-CN" sz="3600" b="1" dirty="0" smtClean="0">
                <a:solidFill>
                  <a:srgbClr val="FF0000"/>
                </a:solidFill>
                <a:latin typeface="隶书" pitchFamily="49" charset="-122"/>
                <a:ea typeface="隶书" pitchFamily="49" charset="-122"/>
              </a:rPr>
              <a:t>12</a:t>
            </a:r>
            <a:r>
              <a:rPr lang="zh-CN" altLang="en-US" sz="3600" b="1" dirty="0" smtClean="0">
                <a:solidFill>
                  <a:srgbClr val="FF0000"/>
                </a:solidFill>
                <a:latin typeface="隶书" pitchFamily="49" charset="-122"/>
                <a:ea typeface="隶书" pitchFamily="49" charset="-122"/>
              </a:rPr>
              <a:t>日下午去宋城</a:t>
            </a:r>
            <a:endParaRPr lang="zh-CN" altLang="en-US" sz="3600" b="1" dirty="0">
              <a:solidFill>
                <a:srgbClr val="FF0000"/>
              </a:solidFill>
              <a:latin typeface="隶书" pitchFamily="49" charset="-122"/>
              <a:ea typeface="隶书" pitchFamily="49" charset="-122"/>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Effect transition="in" filter="checkerboard(across)">
                                      <p:cBhvr>
                                        <p:cTn id="7" dur="3000"/>
                                        <p:tgtEl>
                                          <p:spTgt spid="80899"/>
                                        </p:tgtEl>
                                      </p:cBhvr>
                                    </p:animEffect>
                                  </p:childTnLst>
                                </p:cTn>
                              </p:par>
                            </p:childTnLst>
                          </p:cTn>
                        </p:par>
                        <p:par>
                          <p:cTn id="8" fill="hold">
                            <p:stCondLst>
                              <p:cond delay="3000"/>
                            </p:stCondLst>
                            <p:childTnLst>
                              <p:par>
                                <p:cTn id="9" presetID="55"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ppt_w*0.70"/>
                                          </p:val>
                                        </p:tav>
                                        <p:tav tm="100000">
                                          <p:val>
                                            <p:strVal val="#ppt_w"/>
                                          </p:val>
                                        </p:tav>
                                      </p:tavLst>
                                    </p:anim>
                                    <p:anim calcmode="lin" valueType="num">
                                      <p:cBhvr>
                                        <p:cTn id="12" dur="3000" fill="hold"/>
                                        <p:tgtEl>
                                          <p:spTgt spid="4"/>
                                        </p:tgtEl>
                                        <p:attrNameLst>
                                          <p:attrName>ppt_h</p:attrName>
                                        </p:attrNameLst>
                                      </p:cBhvr>
                                      <p:tavLst>
                                        <p:tav tm="0">
                                          <p:val>
                                            <p:strVal val="#ppt_h"/>
                                          </p:val>
                                        </p:tav>
                                        <p:tav tm="100000">
                                          <p:val>
                                            <p:strVal val="#ppt_h"/>
                                          </p:val>
                                        </p:tav>
                                      </p:tavLst>
                                    </p:anim>
                                    <p:animEffect transition="in" filter="fade">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82947" name="Picture 2" descr="C:\Users\Jing\Documents\新建文件夹\DSCF5443.JPG"/>
          <p:cNvPicPr>
            <a:picLocks noGrp="1" noChangeAspect="1" noChangeArrowheads="1"/>
          </p:cNvPicPr>
          <p:nvPr>
            <p:ph idx="1"/>
          </p:nvPr>
        </p:nvPicPr>
        <p:blipFill>
          <a:blip r:embed="rId2" cstate="print"/>
          <a:srcRect/>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withEffect">
                                  <p:stCondLst>
                                    <p:cond delay="0"/>
                                  </p:stCondLst>
                                  <p:childTnLst>
                                    <p:set>
                                      <p:cBhvr>
                                        <p:cTn id="6" dur="1" fill="hold">
                                          <p:stCondLst>
                                            <p:cond delay="0"/>
                                          </p:stCondLst>
                                        </p:cTn>
                                        <p:tgtEl>
                                          <p:spTgt spid="82947"/>
                                        </p:tgtEl>
                                        <p:attrNameLst>
                                          <p:attrName>style.visibility</p:attrName>
                                        </p:attrNameLst>
                                      </p:cBhvr>
                                      <p:to>
                                        <p:strVal val="visible"/>
                                      </p:to>
                                    </p:set>
                                    <p:animEffect transition="in" filter="checkerboard(across)">
                                      <p:cBhvr>
                                        <p:cTn id="7" dur="3000"/>
                                        <p:tgtEl>
                                          <p:spTgt spid="829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sp>
        <p:nvSpPr>
          <p:cNvPr id="83971" name="内容占位符 2"/>
          <p:cNvSpPr>
            <a:spLocks noGrp="1"/>
          </p:cNvSpPr>
          <p:nvPr>
            <p:ph idx="1"/>
          </p:nvPr>
        </p:nvSpPr>
        <p:spPr/>
        <p:txBody>
          <a:bodyPr/>
          <a:lstStyle/>
          <a:p>
            <a:pPr eaLnBrk="1" hangingPunct="1"/>
            <a:endParaRPr lang="zh-CN" altLang="en-US" smtClean="0"/>
          </a:p>
        </p:txBody>
      </p:sp>
      <p:pic>
        <p:nvPicPr>
          <p:cNvPr id="83972" name="Picture 2" descr="C:\Users\Jing\Documents\新建文件夹\DSCF5445.JPG"/>
          <p:cNvPicPr>
            <a:picLocks noChangeAspect="1" noChangeArrowheads="1"/>
          </p:cNvPicPr>
          <p:nvPr/>
        </p:nvPicPr>
        <p:blipFill>
          <a:blip r:embed="rId2" cstate="print"/>
          <a:srcRect r="4082"/>
          <a:stretch>
            <a:fillRect/>
          </a:stretch>
        </p:blipFill>
        <p:spPr bwMode="auto">
          <a:xfrm>
            <a:off x="0" y="0"/>
            <a:ext cx="9144000" cy="6858000"/>
          </a:xfrm>
          <a:prstGeom prst="rect">
            <a:avLst/>
          </a:prstGeom>
          <a:noFill/>
          <a:ln w="9525">
            <a:noFill/>
            <a:miter lim="800000"/>
            <a:headEnd/>
            <a:tailEnd/>
          </a:ln>
        </p:spPr>
      </p:pic>
      <p:sp>
        <p:nvSpPr>
          <p:cNvPr id="5" name="TextBox 4"/>
          <p:cNvSpPr txBox="1"/>
          <p:nvPr/>
        </p:nvSpPr>
        <p:spPr>
          <a:xfrm>
            <a:off x="323528" y="260648"/>
            <a:ext cx="4104456" cy="646331"/>
          </a:xfrm>
          <a:prstGeom prst="rect">
            <a:avLst/>
          </a:prstGeom>
          <a:noFill/>
        </p:spPr>
        <p:txBody>
          <a:bodyPr wrap="square" rtlCol="0">
            <a:spAutoFit/>
          </a:bodyPr>
          <a:lstStyle/>
          <a:p>
            <a:r>
              <a:rPr lang="zh-CN" altLang="en-US" sz="3600" b="1" dirty="0" smtClean="0">
                <a:solidFill>
                  <a:srgbClr val="FFC000"/>
                </a:solidFill>
                <a:latin typeface="隶书" pitchFamily="49" charset="-122"/>
                <a:ea typeface="隶书" pitchFamily="49" charset="-122"/>
              </a:rPr>
              <a:t> 观看演出</a:t>
            </a:r>
            <a:r>
              <a:rPr lang="en-US" altLang="zh-CN" sz="3600" b="1" dirty="0" smtClean="0">
                <a:solidFill>
                  <a:srgbClr val="FFC000"/>
                </a:solidFill>
                <a:latin typeface="隶书" pitchFamily="49" charset="-122"/>
                <a:ea typeface="隶书" pitchFamily="49" charset="-122"/>
              </a:rPr>
              <a:t>-</a:t>
            </a:r>
            <a:r>
              <a:rPr lang="zh-CN" altLang="en-US" sz="3600" b="1" dirty="0" smtClean="0">
                <a:solidFill>
                  <a:srgbClr val="FFC000"/>
                </a:solidFill>
                <a:latin typeface="隶书" pitchFamily="49" charset="-122"/>
                <a:ea typeface="隶书" pitchFamily="49" charset="-122"/>
              </a:rPr>
              <a:t>采茶午</a:t>
            </a:r>
            <a:endParaRPr lang="zh-CN" altLang="en-US" sz="3600" b="1" dirty="0">
              <a:solidFill>
                <a:srgbClr val="FFC000"/>
              </a:solidFill>
              <a:latin typeface="隶书" pitchFamily="49" charset="-122"/>
              <a:ea typeface="隶书" pitchFamily="49" charset="-122"/>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83972"/>
                                        </p:tgtEl>
                                        <p:attrNameLst>
                                          <p:attrName>style.visibility</p:attrName>
                                        </p:attrNameLst>
                                      </p:cBhvr>
                                      <p:to>
                                        <p:strVal val="visible"/>
                                      </p:to>
                                    </p:set>
                                    <p:animEffect transition="in" filter="checkerboard(down)">
                                      <p:cBhvr>
                                        <p:cTn id="7" dur="3000"/>
                                        <p:tgtEl>
                                          <p:spTgt spid="83972"/>
                                        </p:tgtEl>
                                      </p:cBhvr>
                                    </p:animEffect>
                                  </p:childTnLst>
                                </p:cTn>
                              </p:par>
                            </p:childTnLst>
                          </p:cTn>
                        </p:par>
                        <p:par>
                          <p:cTn id="8" fill="hold">
                            <p:stCondLst>
                              <p:cond delay="3000"/>
                            </p:stCondLst>
                            <p:childTnLst>
                              <p:par>
                                <p:cTn id="9" presetID="5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ppt_w*0.70"/>
                                          </p:val>
                                        </p:tav>
                                        <p:tav tm="100000">
                                          <p:val>
                                            <p:strVal val="#ppt_w"/>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animEffect transition="in" filter="fade">
                                      <p:cBhvr>
                                        <p:cTn id="13"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sp>
        <p:nvSpPr>
          <p:cNvPr id="84995" name="内容占位符 2"/>
          <p:cNvSpPr>
            <a:spLocks noGrp="1"/>
          </p:cNvSpPr>
          <p:nvPr>
            <p:ph idx="1"/>
          </p:nvPr>
        </p:nvSpPr>
        <p:spPr/>
        <p:txBody>
          <a:bodyPr/>
          <a:lstStyle/>
          <a:p>
            <a:pPr eaLnBrk="1" hangingPunct="1"/>
            <a:endParaRPr lang="zh-CN" altLang="en-US" smtClean="0"/>
          </a:p>
        </p:txBody>
      </p:sp>
      <p:pic>
        <p:nvPicPr>
          <p:cNvPr id="84996" name="Picture 2" descr="C:\Users\Jing\Documents\新建文件夹 (2)\DSC_0237.JPG"/>
          <p:cNvPicPr>
            <a:picLocks noChangeAspect="1" noChangeArrowheads="1"/>
          </p:cNvPicPr>
          <p:nvPr/>
        </p:nvPicPr>
        <p:blipFill>
          <a:blip r:embed="rId3" cstate="print"/>
          <a:srcRect l="7068" r="5693" b="4724"/>
          <a:stretch>
            <a:fillRect/>
          </a:stretch>
        </p:blipFill>
        <p:spPr bwMode="auto">
          <a:xfrm>
            <a:off x="1" y="0"/>
            <a:ext cx="9144000" cy="6858000"/>
          </a:xfrm>
          <a:prstGeom prst="rect">
            <a:avLst/>
          </a:prstGeom>
          <a:noFill/>
          <a:ln w="9525">
            <a:noFill/>
            <a:miter lim="800000"/>
            <a:headEnd/>
            <a:tailEnd/>
          </a:ln>
        </p:spPr>
      </p:pic>
    </p:spTree>
  </p:cSld>
  <p:clrMapOvr>
    <a:masterClrMapping/>
  </p:clrMapOvr>
  <p:transition spd="med" advClick="0" advTm="8000">
    <p:sndAc>
      <p:stSnd loop="1">
        <p:snd r:embed="rId2" name="庆祝.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84996"/>
                                        </p:tgtEl>
                                        <p:attrNameLst>
                                          <p:attrName>style.visibility</p:attrName>
                                        </p:attrNameLst>
                                      </p:cBhvr>
                                      <p:to>
                                        <p:strVal val="visible"/>
                                      </p:to>
                                    </p:set>
                                    <p:anim calcmode="lin" valueType="num">
                                      <p:cBhvr>
                                        <p:cTn id="7" dur="3000" fill="hold"/>
                                        <p:tgtEl>
                                          <p:spTgt spid="84996"/>
                                        </p:tgtEl>
                                        <p:attrNameLst>
                                          <p:attrName>ppt_x</p:attrName>
                                        </p:attrNameLst>
                                      </p:cBhvr>
                                      <p:tavLst>
                                        <p:tav tm="0">
                                          <p:val>
                                            <p:strVal val="#ppt_x-.2"/>
                                          </p:val>
                                        </p:tav>
                                        <p:tav tm="100000">
                                          <p:val>
                                            <p:strVal val="#ppt_x"/>
                                          </p:val>
                                        </p:tav>
                                      </p:tavLst>
                                    </p:anim>
                                    <p:anim calcmode="lin" valueType="num">
                                      <p:cBhvr>
                                        <p:cTn id="8" dur="3000" fill="hold"/>
                                        <p:tgtEl>
                                          <p:spTgt spid="84996"/>
                                        </p:tgtEl>
                                        <p:attrNameLst>
                                          <p:attrName>ppt_y</p:attrName>
                                        </p:attrNameLst>
                                      </p:cBhvr>
                                      <p:tavLst>
                                        <p:tav tm="0">
                                          <p:val>
                                            <p:strVal val="#ppt_y"/>
                                          </p:val>
                                        </p:tav>
                                        <p:tav tm="100000">
                                          <p:val>
                                            <p:strVal val="#ppt_y"/>
                                          </p:val>
                                        </p:tav>
                                      </p:tavLst>
                                    </p:anim>
                                    <p:animEffect transition="in" filter="wipe(right)" prLst="gradientSize: 0.1">
                                      <p:cBhvr>
                                        <p:cTn id="9" dur="3000"/>
                                        <p:tgtEl>
                                          <p:spTgt spid="849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86019" name="Picture 2" descr="C:\Users\Jing\Documents\新建文件夹 (2)\DSC_0238.JPG"/>
          <p:cNvPicPr>
            <a:picLocks noGrp="1" noChangeAspect="1" noChangeArrowheads="1"/>
          </p:cNvPicPr>
          <p:nvPr>
            <p:ph idx="1"/>
          </p:nvPr>
        </p:nvPicPr>
        <p:blipFill>
          <a:blip r:embed="rId2" cstate="print"/>
          <a:srcRect l="11977" b="4430"/>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8" presetClass="entr" presetSubtype="0" accel="100000" fill="hold" nodeType="withEffect">
                                  <p:stCondLst>
                                    <p:cond delay="0"/>
                                  </p:stCondLst>
                                  <p:childTnLst>
                                    <p:set>
                                      <p:cBhvr>
                                        <p:cTn id="6" dur="1" fill="hold">
                                          <p:stCondLst>
                                            <p:cond delay="0"/>
                                          </p:stCondLst>
                                        </p:cTn>
                                        <p:tgtEl>
                                          <p:spTgt spid="86019"/>
                                        </p:tgtEl>
                                        <p:attrNameLst>
                                          <p:attrName>style.visibility</p:attrName>
                                        </p:attrNameLst>
                                      </p:cBhvr>
                                      <p:to>
                                        <p:strVal val="visible"/>
                                      </p:to>
                                    </p:set>
                                    <p:anim calcmode="lin" valueType="num">
                                      <p:cBhvr>
                                        <p:cTn id="7" dur="3000" fill="hold"/>
                                        <p:tgtEl>
                                          <p:spTgt spid="86019"/>
                                        </p:tgtEl>
                                        <p:attrNameLst>
                                          <p:attrName>ppt_w</p:attrName>
                                        </p:attrNameLst>
                                      </p:cBhvr>
                                      <p:tavLst>
                                        <p:tav tm="0">
                                          <p:val>
                                            <p:strVal val="#ppt_w*2.5"/>
                                          </p:val>
                                        </p:tav>
                                        <p:tav tm="100000">
                                          <p:val>
                                            <p:strVal val="#ppt_w"/>
                                          </p:val>
                                        </p:tav>
                                      </p:tavLst>
                                    </p:anim>
                                    <p:anim calcmode="lin" valueType="num">
                                      <p:cBhvr>
                                        <p:cTn id="8" dur="3000" fill="hold"/>
                                        <p:tgtEl>
                                          <p:spTgt spid="86019"/>
                                        </p:tgtEl>
                                        <p:attrNameLst>
                                          <p:attrName>ppt_h</p:attrName>
                                        </p:attrNameLst>
                                      </p:cBhvr>
                                      <p:tavLst>
                                        <p:tav tm="0">
                                          <p:val>
                                            <p:strVal val="#ppt_h*0.01"/>
                                          </p:val>
                                        </p:tav>
                                        <p:tav tm="100000">
                                          <p:val>
                                            <p:strVal val="#ppt_h"/>
                                          </p:val>
                                        </p:tav>
                                      </p:tavLst>
                                    </p:anim>
                                    <p:anim calcmode="lin" valueType="num">
                                      <p:cBhvr>
                                        <p:cTn id="9" dur="3000" fill="hold"/>
                                        <p:tgtEl>
                                          <p:spTgt spid="86019"/>
                                        </p:tgtEl>
                                        <p:attrNameLst>
                                          <p:attrName>ppt_x</p:attrName>
                                        </p:attrNameLst>
                                      </p:cBhvr>
                                      <p:tavLst>
                                        <p:tav tm="0">
                                          <p:val>
                                            <p:strVal val="#ppt_x"/>
                                          </p:val>
                                        </p:tav>
                                        <p:tav tm="100000">
                                          <p:val>
                                            <p:strVal val="#ppt_x"/>
                                          </p:val>
                                        </p:tav>
                                      </p:tavLst>
                                    </p:anim>
                                    <p:anim calcmode="lin" valueType="num">
                                      <p:cBhvr>
                                        <p:cTn id="10" dur="3000" fill="hold"/>
                                        <p:tgtEl>
                                          <p:spTgt spid="86019"/>
                                        </p:tgtEl>
                                        <p:attrNameLst>
                                          <p:attrName>ppt_y</p:attrName>
                                        </p:attrNameLst>
                                      </p:cBhvr>
                                      <p:tavLst>
                                        <p:tav tm="0">
                                          <p:val>
                                            <p:strVal val="#ppt_h+1"/>
                                          </p:val>
                                        </p:tav>
                                        <p:tav tm="100000">
                                          <p:val>
                                            <p:strVal val="#ppt_y"/>
                                          </p:val>
                                        </p:tav>
                                      </p:tavLst>
                                    </p:anim>
                                    <p:animEffect transition="in" filter="fade">
                                      <p:cBhvr>
                                        <p:cTn id="11" dur="3000"/>
                                        <p:tgtEl>
                                          <p:spTgt spid="860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87043" name="Picture 2" descr="C:\Users\Jing\Documents\新建文件夹 (2)\DSC_0241.JPG"/>
          <p:cNvPicPr>
            <a:picLocks noGrp="1" noChangeAspect="1" noChangeArrowheads="1"/>
          </p:cNvPicPr>
          <p:nvPr>
            <p:ph idx="1"/>
          </p:nvPr>
        </p:nvPicPr>
        <p:blipFill>
          <a:blip r:embed="rId2" cstate="print"/>
          <a:srcRect l="589" r="39462" b="32480"/>
          <a:stretch>
            <a:fillRect/>
          </a:stretch>
        </p:blipFill>
        <p:spPr>
          <a:xfrm>
            <a:off x="0" y="0"/>
            <a:ext cx="9144000" cy="6858000"/>
          </a:xfrm>
          <a:noFill/>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withEffect">
                                  <p:stCondLst>
                                    <p:cond delay="0"/>
                                  </p:stCondLst>
                                  <p:childTnLst>
                                    <p:set>
                                      <p:cBhvr>
                                        <p:cTn id="6" dur="1" fill="hold">
                                          <p:stCondLst>
                                            <p:cond delay="0"/>
                                          </p:stCondLst>
                                        </p:cTn>
                                        <p:tgtEl>
                                          <p:spTgt spid="87043"/>
                                        </p:tgtEl>
                                        <p:attrNameLst>
                                          <p:attrName>style.visibility</p:attrName>
                                        </p:attrNameLst>
                                      </p:cBhvr>
                                      <p:to>
                                        <p:strVal val="visible"/>
                                      </p:to>
                                    </p:set>
                                    <p:anim calcmode="lin" valueType="num">
                                      <p:cBhvr>
                                        <p:cTn id="7" dur="3000" fill="hold"/>
                                        <p:tgtEl>
                                          <p:spTgt spid="87043"/>
                                        </p:tgtEl>
                                        <p:attrNameLst>
                                          <p:attrName>ppt_h</p:attrName>
                                        </p:attrNameLst>
                                      </p:cBhvr>
                                      <p:tavLst>
                                        <p:tav tm="0">
                                          <p:val>
                                            <p:strVal val="#ppt_h/20"/>
                                          </p:val>
                                        </p:tav>
                                        <p:tav tm="50000">
                                          <p:val>
                                            <p:strVal val="#ppt_h/20"/>
                                          </p:val>
                                        </p:tav>
                                        <p:tav tm="100000">
                                          <p:val>
                                            <p:strVal val="#ppt_h"/>
                                          </p:val>
                                        </p:tav>
                                      </p:tavLst>
                                    </p:anim>
                                    <p:anim calcmode="lin" valueType="num">
                                      <p:cBhvr>
                                        <p:cTn id="8" dur="3000" fill="hold"/>
                                        <p:tgtEl>
                                          <p:spTgt spid="87043"/>
                                        </p:tgtEl>
                                        <p:attrNameLst>
                                          <p:attrName>ppt_w</p:attrName>
                                        </p:attrNameLst>
                                      </p:cBhvr>
                                      <p:tavLst>
                                        <p:tav tm="0">
                                          <p:val>
                                            <p:strVal val="#ppt_w+.3"/>
                                          </p:val>
                                        </p:tav>
                                        <p:tav tm="50000">
                                          <p:val>
                                            <p:strVal val="#ppt_w+.3"/>
                                          </p:val>
                                        </p:tav>
                                        <p:tav tm="100000">
                                          <p:val>
                                            <p:strVal val="#ppt_w"/>
                                          </p:val>
                                        </p:tav>
                                      </p:tavLst>
                                    </p:anim>
                                    <p:anim calcmode="lin" valueType="num">
                                      <p:cBhvr>
                                        <p:cTn id="9" dur="3000" fill="hold"/>
                                        <p:tgtEl>
                                          <p:spTgt spid="87043"/>
                                        </p:tgtEl>
                                        <p:attrNameLst>
                                          <p:attrName>ppt_x</p:attrName>
                                        </p:attrNameLst>
                                      </p:cBhvr>
                                      <p:tavLst>
                                        <p:tav tm="0">
                                          <p:val>
                                            <p:strVal val="#ppt_x-.3"/>
                                          </p:val>
                                        </p:tav>
                                        <p:tav tm="50000">
                                          <p:val>
                                            <p:strVal val="#ppt_x"/>
                                          </p:val>
                                        </p:tav>
                                        <p:tav tm="100000">
                                          <p:val>
                                            <p:strVal val="#ppt_x"/>
                                          </p:val>
                                        </p:tav>
                                      </p:tavLst>
                                    </p:anim>
                                    <p:anim calcmode="lin" valueType="num">
                                      <p:cBhvr>
                                        <p:cTn id="10" dur="3000" fill="hold"/>
                                        <p:tgtEl>
                                          <p:spTgt spid="870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88067" name="Picture 2" descr="C:\Users\Jing\Documents\新建文件夹 (2)\DSC_0243.JPG"/>
          <p:cNvPicPr>
            <a:picLocks noGrp="1" noChangeAspect="1" noChangeArrowheads="1"/>
          </p:cNvPicPr>
          <p:nvPr>
            <p:ph idx="1"/>
          </p:nvPr>
        </p:nvPicPr>
        <p:blipFill>
          <a:blip r:embed="rId2" cstate="print"/>
          <a:srcRect l="13939" t="5020" r="9227" b="8269"/>
          <a:stretch>
            <a:fillRect/>
          </a:stretch>
        </p:blipFill>
        <p:spPr>
          <a:xfrm>
            <a:off x="0" y="0"/>
            <a:ext cx="9144000" cy="6858000"/>
          </a:xfrm>
          <a:noFill/>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88067"/>
                                        </p:tgtEl>
                                        <p:attrNameLst>
                                          <p:attrName>style.visibility</p:attrName>
                                        </p:attrNameLst>
                                      </p:cBhvr>
                                      <p:to>
                                        <p:strVal val="visible"/>
                                      </p:to>
                                    </p:set>
                                    <p:animEffect transition="in" filter="randombar(horizontal)">
                                      <p:cBhvr>
                                        <p:cTn id="7" dur="3000"/>
                                        <p:tgtEl>
                                          <p:spTgt spid="880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sp>
        <p:nvSpPr>
          <p:cNvPr id="89091" name="内容占位符 2"/>
          <p:cNvSpPr>
            <a:spLocks noGrp="1"/>
          </p:cNvSpPr>
          <p:nvPr>
            <p:ph idx="1"/>
          </p:nvPr>
        </p:nvSpPr>
        <p:spPr/>
        <p:txBody>
          <a:bodyPr/>
          <a:lstStyle/>
          <a:p>
            <a:pPr eaLnBrk="1" hangingPunct="1"/>
            <a:endParaRPr lang="zh-CN" altLang="en-US" smtClean="0"/>
          </a:p>
        </p:txBody>
      </p:sp>
      <p:pic>
        <p:nvPicPr>
          <p:cNvPr id="89092" name="Picture 2" descr="C:\Users\Jing\Documents\新建文件夹 (2)\DSC_0191.JPG"/>
          <p:cNvPicPr>
            <a:picLocks noChangeAspect="1" noChangeArrowheads="1"/>
          </p:cNvPicPr>
          <p:nvPr/>
        </p:nvPicPr>
        <p:blipFill>
          <a:blip r:embed="rId2" cstate="print"/>
          <a:srcRect l="10013" t="7382" r="17081" b="10335"/>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withEffect">
                                  <p:stCondLst>
                                    <p:cond delay="0"/>
                                  </p:stCondLst>
                                  <p:childTnLst>
                                    <p:set>
                                      <p:cBhvr>
                                        <p:cTn id="6" dur="1" fill="hold">
                                          <p:stCondLst>
                                            <p:cond delay="0"/>
                                          </p:stCondLst>
                                        </p:cTn>
                                        <p:tgtEl>
                                          <p:spTgt spid="89092"/>
                                        </p:tgtEl>
                                        <p:attrNameLst>
                                          <p:attrName>style.visibility</p:attrName>
                                        </p:attrNameLst>
                                      </p:cBhvr>
                                      <p:to>
                                        <p:strVal val="visible"/>
                                      </p:to>
                                    </p:set>
                                    <p:animEffect transition="in" filter="randombar(vertical)">
                                      <p:cBhvr>
                                        <p:cTn id="7" dur="3000"/>
                                        <p:tgtEl>
                                          <p:spTgt spid="890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3" name="Picture 2" descr="C:\Users\Jing\Documents\照相夹\毕业五十周年纪念活动12年\录像与照片\毕业五十周年照片12年\IMGA0684.JPG"/>
          <p:cNvPicPr>
            <a:picLocks noGrp="1" noChangeAspect="1" noChangeArrowheads="1"/>
          </p:cNvPicPr>
          <p:nvPr>
            <p:ph idx="1"/>
          </p:nvPr>
        </p:nvPicPr>
        <p:blipFill>
          <a:blip r:embed="rId2" cstate="print"/>
          <a:srcRect/>
          <a:stretch>
            <a:fillRect/>
          </a:stretch>
        </p:blipFill>
        <p:spPr>
          <a:xfrm>
            <a:off x="971600" y="980727"/>
            <a:ext cx="8172400" cy="4750999"/>
          </a:xfrm>
        </p:spPr>
      </p:pic>
      <p:sp>
        <p:nvSpPr>
          <p:cNvPr id="4" name="标题 1"/>
          <p:cNvSpPr>
            <a:spLocks noGrp="1"/>
          </p:cNvSpPr>
          <p:nvPr>
            <p:ph type="title"/>
          </p:nvPr>
        </p:nvSpPr>
        <p:spPr>
          <a:xfrm>
            <a:off x="971600" y="0"/>
            <a:ext cx="8172400" cy="1008112"/>
          </a:xfrm>
          <a:solidFill>
            <a:schemeClr val="bg2"/>
          </a:solidFill>
        </p:spPr>
        <p:txBody>
          <a:bodyPr>
            <a:noAutofit/>
          </a:bodyPr>
          <a:lstStyle/>
          <a:p>
            <a:pPr algn="ctr" eaLnBrk="1" hangingPunct="1">
              <a:defRPr/>
            </a:pPr>
            <a:r>
              <a:rPr lang="zh-CN" altLang="en-US" sz="6000" b="1" dirty="0" smtClean="0">
                <a:solidFill>
                  <a:schemeClr val="accent6"/>
                </a:solidFill>
              </a:rPr>
              <a:t>游览杭州钱江新城</a:t>
            </a:r>
            <a:endParaRPr lang="zh-CN" altLang="en-US" sz="6000" b="1" dirty="0">
              <a:solidFill>
                <a:schemeClr val="accent6"/>
              </a:solidFill>
            </a:endParaRPr>
          </a:p>
        </p:txBody>
      </p:sp>
      <p:sp>
        <p:nvSpPr>
          <p:cNvPr id="5" name="矩形 4"/>
          <p:cNvSpPr/>
          <p:nvPr/>
        </p:nvSpPr>
        <p:spPr>
          <a:xfrm>
            <a:off x="971600" y="5657671"/>
            <a:ext cx="8172400" cy="1200329"/>
          </a:xfrm>
          <a:prstGeom prst="rect">
            <a:avLst/>
          </a:prstGeom>
          <a:solidFill>
            <a:schemeClr val="bg2"/>
          </a:solidFill>
        </p:spPr>
        <p:txBody>
          <a:bodyPr wrap="square">
            <a:spAutoFit/>
          </a:bodyPr>
          <a:lstStyle/>
          <a:p>
            <a:pPr algn="ctr" eaLnBrk="1" hangingPunct="1"/>
            <a:r>
              <a:rPr lang="zh-CN" altLang="zh-CN" sz="3600" b="1" dirty="0" smtClean="0">
                <a:solidFill>
                  <a:srgbClr val="7030A0"/>
                </a:solidFill>
                <a:latin typeface="隶书" pitchFamily="49" charset="-122"/>
                <a:ea typeface="隶书" pitchFamily="49" charset="-122"/>
              </a:rPr>
              <a:t>时间：</a:t>
            </a:r>
            <a:r>
              <a:rPr lang="en-US" altLang="zh-CN" sz="3600" b="1" dirty="0" smtClean="0">
                <a:solidFill>
                  <a:srgbClr val="7030A0"/>
                </a:solidFill>
                <a:latin typeface="隶书" pitchFamily="49" charset="-122"/>
                <a:ea typeface="隶书" pitchFamily="49" charset="-122"/>
              </a:rPr>
              <a:t>2012</a:t>
            </a:r>
            <a:r>
              <a:rPr lang="zh-CN" altLang="en-US" sz="3600" b="1" dirty="0" smtClean="0">
                <a:solidFill>
                  <a:srgbClr val="7030A0"/>
                </a:solidFill>
                <a:latin typeface="隶书" pitchFamily="49" charset="-122"/>
                <a:ea typeface="隶书" pitchFamily="49" charset="-122"/>
              </a:rPr>
              <a:t>年</a:t>
            </a:r>
            <a:r>
              <a:rPr lang="en-US" altLang="zh-CN" sz="3600" b="1" dirty="0" smtClean="0">
                <a:solidFill>
                  <a:srgbClr val="7030A0"/>
                </a:solidFill>
                <a:latin typeface="隶书" pitchFamily="49" charset="-122"/>
                <a:ea typeface="隶书" pitchFamily="49" charset="-122"/>
              </a:rPr>
              <a:t>10</a:t>
            </a:r>
            <a:r>
              <a:rPr lang="zh-CN" altLang="en-US" sz="3600" b="1" dirty="0" smtClean="0">
                <a:solidFill>
                  <a:srgbClr val="7030A0"/>
                </a:solidFill>
                <a:latin typeface="隶书" pitchFamily="49" charset="-122"/>
                <a:ea typeface="隶书" pitchFamily="49" charset="-122"/>
              </a:rPr>
              <a:t>月</a:t>
            </a:r>
            <a:r>
              <a:rPr lang="en-US" altLang="zh-CN" sz="3600" b="1" dirty="0" smtClean="0">
                <a:solidFill>
                  <a:srgbClr val="7030A0"/>
                </a:solidFill>
                <a:latin typeface="隶书" pitchFamily="49" charset="-122"/>
                <a:ea typeface="隶书" pitchFamily="49" charset="-122"/>
              </a:rPr>
              <a:t>13</a:t>
            </a:r>
            <a:r>
              <a:rPr lang="zh-CN" altLang="en-US" sz="3600" b="1" dirty="0" smtClean="0">
                <a:solidFill>
                  <a:srgbClr val="7030A0"/>
                </a:solidFill>
                <a:latin typeface="隶书" pitchFamily="49" charset="-122"/>
                <a:ea typeface="隶书" pitchFamily="49" charset="-122"/>
              </a:rPr>
              <a:t>日上</a:t>
            </a:r>
            <a:r>
              <a:rPr lang="zh-CN" altLang="zh-CN" sz="3600" b="1" dirty="0" smtClean="0">
                <a:solidFill>
                  <a:srgbClr val="7030A0"/>
                </a:solidFill>
                <a:latin typeface="隶书" pitchFamily="49" charset="-122"/>
                <a:ea typeface="隶书" pitchFamily="49" charset="-122"/>
              </a:rPr>
              <a:t>午</a:t>
            </a:r>
            <a:r>
              <a:rPr lang="en-US" altLang="zh-CN" sz="3600" b="1" dirty="0" smtClean="0">
                <a:solidFill>
                  <a:srgbClr val="7030A0"/>
                </a:solidFill>
                <a:latin typeface="隶书" pitchFamily="49" charset="-122"/>
                <a:ea typeface="隶书" pitchFamily="49" charset="-122"/>
              </a:rPr>
              <a:t>9</a:t>
            </a:r>
            <a:r>
              <a:rPr lang="zh-CN" altLang="zh-CN" sz="3600" b="1" dirty="0" smtClean="0">
                <a:solidFill>
                  <a:srgbClr val="7030A0"/>
                </a:solidFill>
                <a:latin typeface="隶书" pitchFamily="49" charset="-122"/>
                <a:ea typeface="隶书" pitchFamily="49" charset="-122"/>
              </a:rPr>
              <a:t>点</a:t>
            </a:r>
            <a:r>
              <a:rPr lang="en-US" altLang="zh-CN" sz="3600" b="1" dirty="0" smtClean="0">
                <a:solidFill>
                  <a:srgbClr val="7030A0"/>
                </a:solidFill>
                <a:latin typeface="隶书" pitchFamily="49" charset="-122"/>
                <a:ea typeface="隶书" pitchFamily="49" charset="-122"/>
              </a:rPr>
              <a:t>;</a:t>
            </a:r>
          </a:p>
          <a:p>
            <a:pPr algn="ctr" eaLnBrk="1" hangingPunct="1"/>
            <a:r>
              <a:rPr lang="zh-CN" altLang="zh-CN" sz="3600" b="1" dirty="0" smtClean="0">
                <a:solidFill>
                  <a:srgbClr val="7030A0"/>
                </a:solidFill>
                <a:latin typeface="隶书" pitchFamily="49" charset="-122"/>
                <a:ea typeface="隶书" pitchFamily="49" charset="-122"/>
              </a:rPr>
              <a:t>地点</a:t>
            </a:r>
            <a:r>
              <a:rPr lang="en-US" altLang="zh-CN" sz="3600" b="1" dirty="0" smtClean="0">
                <a:solidFill>
                  <a:srgbClr val="7030A0"/>
                </a:solidFill>
                <a:latin typeface="隶书" pitchFamily="49" charset="-122"/>
                <a:ea typeface="隶书" pitchFamily="49" charset="-122"/>
              </a:rPr>
              <a:t>: </a:t>
            </a:r>
            <a:r>
              <a:rPr lang="zh-CN" altLang="en-US" sz="3600" b="1" dirty="0" smtClean="0">
                <a:solidFill>
                  <a:srgbClr val="7030A0"/>
                </a:solidFill>
                <a:latin typeface="隶书" pitchFamily="49" charset="-122"/>
                <a:ea typeface="隶书" pitchFamily="49" charset="-122"/>
              </a:rPr>
              <a:t>杭州钱江新城区</a:t>
            </a:r>
          </a:p>
        </p:txBody>
      </p:sp>
    </p:spTree>
  </p:cSld>
  <p:clrMapOvr>
    <a:masterClrMapping/>
  </p:clrMapOvr>
  <p:transition spd="med" advClick="0"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92163"/>
                                        </p:tgtEl>
                                        <p:attrNameLst>
                                          <p:attrName>style.visibility</p:attrName>
                                        </p:attrNameLst>
                                      </p:cBhvr>
                                      <p:to>
                                        <p:strVal val="visible"/>
                                      </p:to>
                                    </p:set>
                                    <p:anim calcmode="lin" valueType="num">
                                      <p:cBhvr>
                                        <p:cTn id="7" dur="3000" fill="hold"/>
                                        <p:tgtEl>
                                          <p:spTgt spid="92163"/>
                                        </p:tgtEl>
                                        <p:attrNameLst>
                                          <p:attrName>ppt_w</p:attrName>
                                        </p:attrNameLst>
                                      </p:cBhvr>
                                      <p:tavLst>
                                        <p:tav tm="0">
                                          <p:val>
                                            <p:fltVal val="0"/>
                                          </p:val>
                                        </p:tav>
                                        <p:tav tm="100000">
                                          <p:val>
                                            <p:strVal val="#ppt_w"/>
                                          </p:val>
                                        </p:tav>
                                      </p:tavLst>
                                    </p:anim>
                                    <p:anim calcmode="lin" valueType="num">
                                      <p:cBhvr>
                                        <p:cTn id="8" dur="3000" fill="hold"/>
                                        <p:tgtEl>
                                          <p:spTgt spid="92163"/>
                                        </p:tgtEl>
                                        <p:attrNameLst>
                                          <p:attrName>ppt_h</p:attrName>
                                        </p:attrNameLst>
                                      </p:cBhvr>
                                      <p:tavLst>
                                        <p:tav tm="0">
                                          <p:val>
                                            <p:strVal val="#ppt_h"/>
                                          </p:val>
                                        </p:tav>
                                        <p:tav tm="100000">
                                          <p:val>
                                            <p:strVal val="#ppt_h"/>
                                          </p:val>
                                        </p:tav>
                                      </p:tavLst>
                                    </p:anim>
                                  </p:childTnLst>
                                </p:cTn>
                              </p:par>
                            </p:childTnLst>
                          </p:cTn>
                        </p:par>
                        <p:par>
                          <p:cTn id="9" fill="hold">
                            <p:stCondLst>
                              <p:cond delay="3000"/>
                            </p:stCondLst>
                            <p:childTnLst>
                              <p:par>
                                <p:cTn id="10" presetID="8"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amond(in)">
                                      <p:cBhvr>
                                        <p:cTn id="12" dur="3000"/>
                                        <p:tgtEl>
                                          <p:spTgt spid="4"/>
                                        </p:tgtEl>
                                      </p:cBhvr>
                                    </p:animEffect>
                                  </p:childTnLst>
                                </p:cTn>
                              </p:par>
                            </p:childTnLst>
                          </p:cTn>
                        </p:par>
                        <p:par>
                          <p:cTn id="13" fill="hold">
                            <p:stCondLst>
                              <p:cond delay="6000"/>
                            </p:stCondLst>
                            <p:childTnLst>
                              <p:par>
                                <p:cTn id="14" presetID="41" presetClass="entr" presetSubtype="0" fill="hold" nodeType="afterEffect">
                                  <p:stCondLst>
                                    <p:cond delay="0"/>
                                  </p:stCondLst>
                                  <p:iterate type="lt">
                                    <p:tmPct val="10000"/>
                                  </p:iterate>
                                  <p:childTnLst>
                                    <p:set>
                                      <p:cBhvr>
                                        <p:cTn id="15" dur="1" fill="hold">
                                          <p:stCondLst>
                                            <p:cond delay="0"/>
                                          </p:stCondLst>
                                        </p:cTn>
                                        <p:tgtEl>
                                          <p:spTgt spid="5">
                                            <p:txEl>
                                              <p:pRg st="0" end="0"/>
                                            </p:txEl>
                                          </p:spTgt>
                                        </p:tgtEl>
                                        <p:attrNameLst>
                                          <p:attrName>style.visibility</p:attrName>
                                        </p:attrNameLst>
                                      </p:cBhvr>
                                      <p:to>
                                        <p:strVal val="visible"/>
                                      </p:to>
                                    </p:set>
                                    <p:anim calcmode="lin" valueType="num">
                                      <p:cBhvr>
                                        <p:cTn id="16" dur="2000" fill="hold"/>
                                        <p:tgtEl>
                                          <p:spTgt spid="5">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7" dur="2000" fill="hold"/>
                                        <p:tgtEl>
                                          <p:spTgt spid="5">
                                            <p:txEl>
                                              <p:pRg st="0" end="0"/>
                                            </p:txEl>
                                          </p:spTgt>
                                        </p:tgtEl>
                                        <p:attrNameLst>
                                          <p:attrName>ppt_y</p:attrName>
                                        </p:attrNameLst>
                                      </p:cBhvr>
                                      <p:tavLst>
                                        <p:tav tm="0">
                                          <p:val>
                                            <p:strVal val="#ppt_y"/>
                                          </p:val>
                                        </p:tav>
                                        <p:tav tm="100000">
                                          <p:val>
                                            <p:strVal val="#ppt_y"/>
                                          </p:val>
                                        </p:tav>
                                      </p:tavLst>
                                    </p:anim>
                                    <p:anim calcmode="lin" valueType="num">
                                      <p:cBhvr>
                                        <p:cTn id="18" dur="2000" fill="hold"/>
                                        <p:tgtEl>
                                          <p:spTgt spid="5">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9" dur="2000" fill="hold"/>
                                        <p:tgtEl>
                                          <p:spTgt spid="5">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0" dur="2000" tmFilter="0,0; .5, 1; 1, 1"/>
                                        <p:tgtEl>
                                          <p:spTgt spid="5">
                                            <p:txEl>
                                              <p:pRg st="0" end="0"/>
                                            </p:txEl>
                                          </p:spTgt>
                                        </p:tgtEl>
                                      </p:cBhvr>
                                    </p:animEffect>
                                  </p:childTnLst>
                                </p:cTn>
                              </p:par>
                            </p:childTnLst>
                          </p:cTn>
                        </p:par>
                        <p:par>
                          <p:cTn id="21" fill="hold">
                            <p:stCondLst>
                              <p:cond delay="11600"/>
                            </p:stCondLst>
                            <p:childTnLst>
                              <p:par>
                                <p:cTn id="22" presetID="41" presetClass="entr" presetSubtype="0" fill="hold" nodeType="afterEffect">
                                  <p:stCondLst>
                                    <p:cond delay="0"/>
                                  </p:stCondLst>
                                  <p:iterate type="lt">
                                    <p:tmPct val="10000"/>
                                  </p:iterate>
                                  <p:childTnLst>
                                    <p:set>
                                      <p:cBhvr>
                                        <p:cTn id="23" dur="1" fill="hold">
                                          <p:stCondLst>
                                            <p:cond delay="0"/>
                                          </p:stCondLst>
                                        </p:cTn>
                                        <p:tgtEl>
                                          <p:spTgt spid="5">
                                            <p:txEl>
                                              <p:pRg st="1" end="1"/>
                                            </p:txEl>
                                          </p:spTgt>
                                        </p:tgtEl>
                                        <p:attrNameLst>
                                          <p:attrName>style.visibility</p:attrName>
                                        </p:attrNameLst>
                                      </p:cBhvr>
                                      <p:to>
                                        <p:strVal val="visible"/>
                                      </p:to>
                                    </p:set>
                                    <p:anim calcmode="lin" valueType="num">
                                      <p:cBhvr>
                                        <p:cTn id="24" dur="2000" fill="hold"/>
                                        <p:tgtEl>
                                          <p:spTgt spid="5">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25" dur="2000" fill="hold"/>
                                        <p:tgtEl>
                                          <p:spTgt spid="5">
                                            <p:txEl>
                                              <p:pRg st="1" end="1"/>
                                            </p:txEl>
                                          </p:spTgt>
                                        </p:tgtEl>
                                        <p:attrNameLst>
                                          <p:attrName>ppt_y</p:attrName>
                                        </p:attrNameLst>
                                      </p:cBhvr>
                                      <p:tavLst>
                                        <p:tav tm="0">
                                          <p:val>
                                            <p:strVal val="#ppt_y"/>
                                          </p:val>
                                        </p:tav>
                                        <p:tav tm="100000">
                                          <p:val>
                                            <p:strVal val="#ppt_y"/>
                                          </p:val>
                                        </p:tav>
                                      </p:tavLst>
                                    </p:anim>
                                    <p:anim calcmode="lin" valueType="num">
                                      <p:cBhvr>
                                        <p:cTn id="26" dur="2000" fill="hold"/>
                                        <p:tgtEl>
                                          <p:spTgt spid="5">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7" dur="2000" fill="hold"/>
                                        <p:tgtEl>
                                          <p:spTgt spid="5">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8" dur="2000" tmFilter="0,0; .5, 1; 1, 1"/>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1" name="Picture 2" descr="C:\Users\Jing\Documents\照相夹\毕业五十周年纪念活动12年\录像与照片\毕业五十周年照片12年\IMGA0689.JPG"/>
          <p:cNvPicPr>
            <a:picLocks noGrp="1" noChangeAspect="1" noChangeArrowheads="1"/>
          </p:cNvPicPr>
          <p:nvPr>
            <p:ph idx="1"/>
          </p:nvPr>
        </p:nvPicPr>
        <p:blipFill>
          <a:blip r:embed="rId2" cstate="print"/>
          <a:srcRect l="20436" r="10387"/>
          <a:stretch>
            <a:fillRect/>
          </a:stretch>
        </p:blipFill>
        <p:spPr>
          <a:xfrm>
            <a:off x="0" y="0"/>
            <a:ext cx="9144000" cy="6858000"/>
          </a:xfrm>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94211"/>
                                        </p:tgtEl>
                                        <p:attrNameLst>
                                          <p:attrName>style.visibility</p:attrName>
                                        </p:attrNameLst>
                                      </p:cBhvr>
                                      <p:to>
                                        <p:strVal val="visible"/>
                                      </p:to>
                                    </p:set>
                                    <p:anim calcmode="lin" valueType="num">
                                      <p:cBhvr>
                                        <p:cTn id="7" dur="3000" fill="hold"/>
                                        <p:tgtEl>
                                          <p:spTgt spid="94211"/>
                                        </p:tgtEl>
                                        <p:attrNameLst>
                                          <p:attrName>ppt_x</p:attrName>
                                        </p:attrNameLst>
                                      </p:cBhvr>
                                      <p:tavLst>
                                        <p:tav tm="0">
                                          <p:val>
                                            <p:strVal val="#ppt_x-#ppt_w/2"/>
                                          </p:val>
                                        </p:tav>
                                        <p:tav tm="100000">
                                          <p:val>
                                            <p:strVal val="#ppt_x"/>
                                          </p:val>
                                        </p:tav>
                                      </p:tavLst>
                                    </p:anim>
                                    <p:anim calcmode="lin" valueType="num">
                                      <p:cBhvr>
                                        <p:cTn id="8" dur="3000" fill="hold"/>
                                        <p:tgtEl>
                                          <p:spTgt spid="94211"/>
                                        </p:tgtEl>
                                        <p:attrNameLst>
                                          <p:attrName>ppt_y</p:attrName>
                                        </p:attrNameLst>
                                      </p:cBhvr>
                                      <p:tavLst>
                                        <p:tav tm="0">
                                          <p:val>
                                            <p:strVal val="#ppt_y"/>
                                          </p:val>
                                        </p:tav>
                                        <p:tav tm="100000">
                                          <p:val>
                                            <p:strVal val="#ppt_y"/>
                                          </p:val>
                                        </p:tav>
                                      </p:tavLst>
                                    </p:anim>
                                    <p:anim calcmode="lin" valueType="num">
                                      <p:cBhvr>
                                        <p:cTn id="9" dur="3000" fill="hold"/>
                                        <p:tgtEl>
                                          <p:spTgt spid="94211"/>
                                        </p:tgtEl>
                                        <p:attrNameLst>
                                          <p:attrName>ppt_w</p:attrName>
                                        </p:attrNameLst>
                                      </p:cBhvr>
                                      <p:tavLst>
                                        <p:tav tm="0">
                                          <p:val>
                                            <p:fltVal val="0"/>
                                          </p:val>
                                        </p:tav>
                                        <p:tav tm="100000">
                                          <p:val>
                                            <p:strVal val="#ppt_w"/>
                                          </p:val>
                                        </p:tav>
                                      </p:tavLst>
                                    </p:anim>
                                    <p:anim calcmode="lin" valueType="num">
                                      <p:cBhvr>
                                        <p:cTn id="10" dur="3000" fill="hold"/>
                                        <p:tgtEl>
                                          <p:spTgt spid="942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5" name="Picture 2" descr="C:\Users\Jing\Documents\照相夹\毕业五十周年纪念活动12年\录像与照片\毕业五十周年照片12年\IMGA0690.JPG"/>
          <p:cNvPicPr>
            <a:picLocks noGrp="1" noChangeAspect="1" noChangeArrowheads="1"/>
          </p:cNvPicPr>
          <p:nvPr>
            <p:ph idx="1"/>
          </p:nvPr>
        </p:nvPicPr>
        <p:blipFill>
          <a:blip r:embed="rId2" cstate="print"/>
          <a:srcRect l="5072" r="14050"/>
          <a:stretch>
            <a:fillRect/>
          </a:stretch>
        </p:blipFill>
        <p:spPr>
          <a:xfrm>
            <a:off x="0" y="0"/>
            <a:ext cx="9144000" cy="6858000"/>
          </a:xfrm>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nodeType="withEffect">
                                  <p:stCondLst>
                                    <p:cond delay="0"/>
                                  </p:stCondLst>
                                  <p:childTnLst>
                                    <p:set>
                                      <p:cBhvr>
                                        <p:cTn id="6" dur="1" fill="hold">
                                          <p:stCondLst>
                                            <p:cond delay="0"/>
                                          </p:stCondLst>
                                        </p:cTn>
                                        <p:tgtEl>
                                          <p:spTgt spid="95235"/>
                                        </p:tgtEl>
                                        <p:attrNameLst>
                                          <p:attrName>style.visibility</p:attrName>
                                        </p:attrNameLst>
                                      </p:cBhvr>
                                      <p:to>
                                        <p:strVal val="visible"/>
                                      </p:to>
                                    </p:set>
                                    <p:anim calcmode="lin" valueType="num">
                                      <p:cBhvr>
                                        <p:cTn id="7" dur="3000" fill="hold"/>
                                        <p:tgtEl>
                                          <p:spTgt spid="95235"/>
                                        </p:tgtEl>
                                        <p:attrNameLst>
                                          <p:attrName>ppt_x</p:attrName>
                                        </p:attrNameLst>
                                      </p:cBhvr>
                                      <p:tavLst>
                                        <p:tav tm="0">
                                          <p:val>
                                            <p:strVal val="#ppt_x+#ppt_w/2"/>
                                          </p:val>
                                        </p:tav>
                                        <p:tav tm="100000">
                                          <p:val>
                                            <p:strVal val="#ppt_x"/>
                                          </p:val>
                                        </p:tav>
                                      </p:tavLst>
                                    </p:anim>
                                    <p:anim calcmode="lin" valueType="num">
                                      <p:cBhvr>
                                        <p:cTn id="8" dur="3000" fill="hold"/>
                                        <p:tgtEl>
                                          <p:spTgt spid="95235"/>
                                        </p:tgtEl>
                                        <p:attrNameLst>
                                          <p:attrName>ppt_y</p:attrName>
                                        </p:attrNameLst>
                                      </p:cBhvr>
                                      <p:tavLst>
                                        <p:tav tm="0">
                                          <p:val>
                                            <p:strVal val="#ppt_y"/>
                                          </p:val>
                                        </p:tav>
                                        <p:tav tm="100000">
                                          <p:val>
                                            <p:strVal val="#ppt_y"/>
                                          </p:val>
                                        </p:tav>
                                      </p:tavLst>
                                    </p:anim>
                                    <p:anim calcmode="lin" valueType="num">
                                      <p:cBhvr>
                                        <p:cTn id="9" dur="3000" fill="hold"/>
                                        <p:tgtEl>
                                          <p:spTgt spid="95235"/>
                                        </p:tgtEl>
                                        <p:attrNameLst>
                                          <p:attrName>ppt_w</p:attrName>
                                        </p:attrNameLst>
                                      </p:cBhvr>
                                      <p:tavLst>
                                        <p:tav tm="0">
                                          <p:val>
                                            <p:fltVal val="0"/>
                                          </p:val>
                                        </p:tav>
                                        <p:tav tm="100000">
                                          <p:val>
                                            <p:strVal val="#ppt_w"/>
                                          </p:val>
                                        </p:tav>
                                      </p:tavLst>
                                    </p:anim>
                                    <p:anim calcmode="lin" valueType="num">
                                      <p:cBhvr>
                                        <p:cTn id="10" dur="3000" fill="hold"/>
                                        <p:tgtEl>
                                          <p:spTgt spid="9523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9" name="Picture 2" descr="C:\Users\Jing\Documents\照相夹\毕业五十周年纪念活动12年\录像与照片\毕业五十周年照片12年\IMGA0691.JPG"/>
          <p:cNvPicPr>
            <a:picLocks noGrp="1" noChangeAspect="1" noChangeArrowheads="1"/>
          </p:cNvPicPr>
          <p:nvPr>
            <p:ph idx="1"/>
          </p:nvPr>
        </p:nvPicPr>
        <p:blipFill>
          <a:blip r:embed="rId2" cstate="print"/>
          <a:srcRect l="30348" r="14052" b="19023"/>
          <a:stretch>
            <a:fillRect/>
          </a:stretch>
        </p:blipFill>
        <p:spPr>
          <a:xfrm>
            <a:off x="0" y="0"/>
            <a:ext cx="9144000" cy="6858000"/>
          </a:xfrm>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withEffect">
                                  <p:stCondLst>
                                    <p:cond delay="0"/>
                                  </p:stCondLst>
                                  <p:childTnLst>
                                    <p:set>
                                      <p:cBhvr>
                                        <p:cTn id="6" dur="1" fill="hold">
                                          <p:stCondLst>
                                            <p:cond delay="0"/>
                                          </p:stCondLst>
                                        </p:cTn>
                                        <p:tgtEl>
                                          <p:spTgt spid="96259"/>
                                        </p:tgtEl>
                                        <p:attrNameLst>
                                          <p:attrName>style.visibility</p:attrName>
                                        </p:attrNameLst>
                                      </p:cBhvr>
                                      <p:to>
                                        <p:strVal val="visible"/>
                                      </p:to>
                                    </p:set>
                                    <p:anim calcmode="lin" valueType="num">
                                      <p:cBhvr>
                                        <p:cTn id="7" dur="3000" fill="hold"/>
                                        <p:tgtEl>
                                          <p:spTgt spid="96259"/>
                                        </p:tgtEl>
                                        <p:attrNameLst>
                                          <p:attrName>ppt_x</p:attrName>
                                        </p:attrNameLst>
                                      </p:cBhvr>
                                      <p:tavLst>
                                        <p:tav tm="0">
                                          <p:val>
                                            <p:strVal val="#ppt_x"/>
                                          </p:val>
                                        </p:tav>
                                        <p:tav tm="100000">
                                          <p:val>
                                            <p:strVal val="#ppt_x"/>
                                          </p:val>
                                        </p:tav>
                                      </p:tavLst>
                                    </p:anim>
                                    <p:anim calcmode="lin" valueType="num">
                                      <p:cBhvr>
                                        <p:cTn id="8" dur="3000" fill="hold"/>
                                        <p:tgtEl>
                                          <p:spTgt spid="96259"/>
                                        </p:tgtEl>
                                        <p:attrNameLst>
                                          <p:attrName>ppt_y</p:attrName>
                                        </p:attrNameLst>
                                      </p:cBhvr>
                                      <p:tavLst>
                                        <p:tav tm="0">
                                          <p:val>
                                            <p:strVal val="#ppt_y-#ppt_h/2"/>
                                          </p:val>
                                        </p:tav>
                                        <p:tav tm="100000">
                                          <p:val>
                                            <p:strVal val="#ppt_y"/>
                                          </p:val>
                                        </p:tav>
                                      </p:tavLst>
                                    </p:anim>
                                    <p:anim calcmode="lin" valueType="num">
                                      <p:cBhvr>
                                        <p:cTn id="9" dur="3000" fill="hold"/>
                                        <p:tgtEl>
                                          <p:spTgt spid="96259"/>
                                        </p:tgtEl>
                                        <p:attrNameLst>
                                          <p:attrName>ppt_w</p:attrName>
                                        </p:attrNameLst>
                                      </p:cBhvr>
                                      <p:tavLst>
                                        <p:tav tm="0">
                                          <p:val>
                                            <p:strVal val="#ppt_w"/>
                                          </p:val>
                                        </p:tav>
                                        <p:tav tm="100000">
                                          <p:val>
                                            <p:strVal val="#ppt_w"/>
                                          </p:val>
                                        </p:tav>
                                      </p:tavLst>
                                    </p:anim>
                                    <p:anim calcmode="lin" valueType="num">
                                      <p:cBhvr>
                                        <p:cTn id="10" dur="3000" fill="hold"/>
                                        <p:tgtEl>
                                          <p:spTgt spid="962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eaLnBrk="1" hangingPunct="1">
              <a:defRPr/>
            </a:pPr>
            <a:endParaRPr lang="zh-CN" altLang="en-US"/>
          </a:p>
        </p:txBody>
      </p:sp>
      <p:pic>
        <p:nvPicPr>
          <p:cNvPr id="97283" name="Picture 2" descr="C:\Users\Jing\Documents\照相夹\毕业五十周年纪念活动12年\录像与照片\毕业五十周年照片12年\IMGA0692.JPG"/>
          <p:cNvPicPr>
            <a:picLocks noGrp="1" noChangeAspect="1" noChangeArrowheads="1"/>
          </p:cNvPicPr>
          <p:nvPr>
            <p:ph idx="1"/>
          </p:nvPr>
        </p:nvPicPr>
        <p:blipFill>
          <a:blip r:embed="rId2" cstate="print"/>
          <a:srcRect/>
          <a:stretch>
            <a:fillRect/>
          </a:stretch>
        </p:blipFill>
        <p:spPr>
          <a:xfrm>
            <a:off x="0" y="0"/>
            <a:ext cx="9144000" cy="6858000"/>
          </a:xfrm>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97283"/>
                                        </p:tgtEl>
                                        <p:attrNameLst>
                                          <p:attrName>style.visibility</p:attrName>
                                        </p:attrNameLst>
                                      </p:cBhvr>
                                      <p:to>
                                        <p:strVal val="visible"/>
                                      </p:to>
                                    </p:set>
                                    <p:anim calcmode="lin" valueType="num">
                                      <p:cBhvr>
                                        <p:cTn id="7" dur="3000" fill="hold"/>
                                        <p:tgtEl>
                                          <p:spTgt spid="97283"/>
                                        </p:tgtEl>
                                        <p:attrNameLst>
                                          <p:attrName>ppt_w</p:attrName>
                                        </p:attrNameLst>
                                      </p:cBhvr>
                                      <p:tavLst>
                                        <p:tav tm="0">
                                          <p:val>
                                            <p:fltVal val="0"/>
                                          </p:val>
                                        </p:tav>
                                        <p:tav tm="100000">
                                          <p:val>
                                            <p:strVal val="#ppt_w"/>
                                          </p:val>
                                        </p:tav>
                                      </p:tavLst>
                                    </p:anim>
                                    <p:anim calcmode="lin" valueType="num">
                                      <p:cBhvr>
                                        <p:cTn id="8" dur="3000" fill="hold"/>
                                        <p:tgtEl>
                                          <p:spTgt spid="9728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971600" y="980728"/>
            <a:ext cx="8172400" cy="1512168"/>
          </a:xfrm>
          <a:solidFill>
            <a:schemeClr val="bg2"/>
          </a:solidFill>
        </p:spPr>
        <p:txBody>
          <a:bodyPr>
            <a:noAutofit/>
          </a:bodyPr>
          <a:lstStyle/>
          <a:p>
            <a:pPr algn="ctr" eaLnBrk="1" hangingPunct="1">
              <a:defRPr/>
            </a:pPr>
            <a:r>
              <a:rPr lang="zh-CN" altLang="en-US" sz="8800" b="1" i="1" dirty="0" smtClean="0">
                <a:solidFill>
                  <a:srgbClr val="7030A0"/>
                </a:solidFill>
              </a:rPr>
              <a:t>在临别茶话会上</a:t>
            </a:r>
            <a:endParaRPr lang="zh-CN" altLang="en-US" sz="8800" b="1" i="1" dirty="0">
              <a:solidFill>
                <a:srgbClr val="7030A0"/>
              </a:solidFill>
            </a:endParaRPr>
          </a:p>
        </p:txBody>
      </p:sp>
      <p:sp>
        <p:nvSpPr>
          <p:cNvPr id="3" name="内容占位符 2"/>
          <p:cNvSpPr>
            <a:spLocks noGrp="1"/>
          </p:cNvSpPr>
          <p:nvPr>
            <p:ph idx="1"/>
          </p:nvPr>
        </p:nvSpPr>
        <p:spPr>
          <a:xfrm>
            <a:off x="971600" y="4221088"/>
            <a:ext cx="8172400" cy="1512168"/>
          </a:xfrm>
          <a:solidFill>
            <a:schemeClr val="bg2"/>
          </a:solidFill>
        </p:spPr>
        <p:txBody>
          <a:bodyPr/>
          <a:lstStyle/>
          <a:p>
            <a:pPr algn="ctr" eaLnBrk="1" hangingPunct="1">
              <a:buNone/>
            </a:pPr>
            <a:r>
              <a:rPr lang="zh-CN" altLang="zh-CN" sz="4000" b="1" dirty="0" smtClean="0">
                <a:solidFill>
                  <a:srgbClr val="7030A0"/>
                </a:solidFill>
                <a:latin typeface="仿宋" pitchFamily="49" charset="-122"/>
                <a:ea typeface="仿宋" pitchFamily="49" charset="-122"/>
              </a:rPr>
              <a:t>时间：</a:t>
            </a:r>
            <a:r>
              <a:rPr lang="en-US" altLang="zh-CN" sz="4000" b="1" dirty="0" smtClean="0">
                <a:solidFill>
                  <a:srgbClr val="7030A0"/>
                </a:solidFill>
                <a:latin typeface="仿宋" pitchFamily="49" charset="-122"/>
                <a:ea typeface="仿宋" pitchFamily="49" charset="-122"/>
              </a:rPr>
              <a:t>2012</a:t>
            </a:r>
            <a:r>
              <a:rPr lang="zh-CN" altLang="en-US" sz="4000" b="1" dirty="0" smtClean="0">
                <a:solidFill>
                  <a:srgbClr val="7030A0"/>
                </a:solidFill>
                <a:latin typeface="仿宋" pitchFamily="49" charset="-122"/>
                <a:ea typeface="仿宋" pitchFamily="49" charset="-122"/>
              </a:rPr>
              <a:t>年</a:t>
            </a:r>
            <a:r>
              <a:rPr lang="en-US" altLang="zh-CN" sz="4000" b="1" dirty="0" smtClean="0">
                <a:solidFill>
                  <a:srgbClr val="7030A0"/>
                </a:solidFill>
                <a:latin typeface="仿宋" pitchFamily="49" charset="-122"/>
                <a:ea typeface="仿宋" pitchFamily="49" charset="-122"/>
              </a:rPr>
              <a:t>10</a:t>
            </a:r>
            <a:r>
              <a:rPr lang="zh-CN" altLang="en-US" sz="4000" b="1" dirty="0" smtClean="0">
                <a:solidFill>
                  <a:srgbClr val="7030A0"/>
                </a:solidFill>
                <a:latin typeface="仿宋" pitchFamily="49" charset="-122"/>
                <a:ea typeface="仿宋" pitchFamily="49" charset="-122"/>
              </a:rPr>
              <a:t>月</a:t>
            </a:r>
            <a:r>
              <a:rPr lang="en-US" altLang="zh-CN" sz="4000" b="1" dirty="0" smtClean="0">
                <a:solidFill>
                  <a:srgbClr val="7030A0"/>
                </a:solidFill>
                <a:latin typeface="仿宋" pitchFamily="49" charset="-122"/>
                <a:ea typeface="仿宋" pitchFamily="49" charset="-122"/>
              </a:rPr>
              <a:t>13</a:t>
            </a:r>
            <a:r>
              <a:rPr lang="zh-CN" altLang="en-US" sz="4000" b="1" dirty="0" smtClean="0">
                <a:solidFill>
                  <a:srgbClr val="7030A0"/>
                </a:solidFill>
                <a:latin typeface="仿宋" pitchFamily="49" charset="-122"/>
                <a:ea typeface="仿宋" pitchFamily="49" charset="-122"/>
              </a:rPr>
              <a:t>日上</a:t>
            </a:r>
            <a:r>
              <a:rPr lang="zh-CN" altLang="zh-CN" sz="4000" b="1" dirty="0" smtClean="0">
                <a:solidFill>
                  <a:srgbClr val="7030A0"/>
                </a:solidFill>
                <a:latin typeface="仿宋" pitchFamily="49" charset="-122"/>
                <a:ea typeface="仿宋" pitchFamily="49" charset="-122"/>
              </a:rPr>
              <a:t>午</a:t>
            </a:r>
            <a:r>
              <a:rPr lang="en-US" altLang="zh-CN" sz="4000" b="1" dirty="0" smtClean="0">
                <a:solidFill>
                  <a:srgbClr val="7030A0"/>
                </a:solidFill>
                <a:latin typeface="仿宋" pitchFamily="49" charset="-122"/>
                <a:ea typeface="仿宋" pitchFamily="49" charset="-122"/>
              </a:rPr>
              <a:t>10</a:t>
            </a:r>
            <a:r>
              <a:rPr lang="zh-CN" altLang="zh-CN" sz="4000" b="1" dirty="0" smtClean="0">
                <a:solidFill>
                  <a:srgbClr val="7030A0"/>
                </a:solidFill>
                <a:latin typeface="仿宋" pitchFamily="49" charset="-122"/>
                <a:ea typeface="仿宋" pitchFamily="49" charset="-122"/>
              </a:rPr>
              <a:t>点</a:t>
            </a:r>
            <a:r>
              <a:rPr lang="en-US" altLang="zh-CN" sz="4000" b="1" dirty="0" smtClean="0">
                <a:solidFill>
                  <a:srgbClr val="7030A0"/>
                </a:solidFill>
                <a:latin typeface="仿宋" pitchFamily="49" charset="-122"/>
                <a:ea typeface="仿宋" pitchFamily="49" charset="-122"/>
              </a:rPr>
              <a:t>;</a:t>
            </a:r>
          </a:p>
          <a:p>
            <a:pPr algn="ctr" eaLnBrk="1" hangingPunct="1">
              <a:buNone/>
            </a:pPr>
            <a:r>
              <a:rPr lang="zh-CN" altLang="zh-CN" sz="4000" b="1" dirty="0" smtClean="0">
                <a:solidFill>
                  <a:srgbClr val="7030A0"/>
                </a:solidFill>
                <a:latin typeface="仿宋" pitchFamily="49" charset="-122"/>
                <a:ea typeface="仿宋" pitchFamily="49" charset="-122"/>
              </a:rPr>
              <a:t>地点</a:t>
            </a:r>
            <a:r>
              <a:rPr lang="en-US" altLang="zh-CN" sz="4000" b="1" dirty="0" smtClean="0">
                <a:solidFill>
                  <a:srgbClr val="7030A0"/>
                </a:solidFill>
                <a:latin typeface="仿宋" pitchFamily="49" charset="-122"/>
                <a:ea typeface="仿宋" pitchFamily="49" charset="-122"/>
              </a:rPr>
              <a:t>: </a:t>
            </a:r>
            <a:r>
              <a:rPr lang="zh-CN" altLang="en-US" sz="4000" b="1" dirty="0" smtClean="0">
                <a:solidFill>
                  <a:srgbClr val="7030A0"/>
                </a:solidFill>
                <a:latin typeface="仿宋" pitchFamily="49" charset="-122"/>
                <a:ea typeface="仿宋" pitchFamily="49" charset="-122"/>
              </a:rPr>
              <a:t>杭州奥体中心会议室</a:t>
            </a:r>
            <a:endParaRPr lang="zh-CN" altLang="en-US" sz="4000" b="1" dirty="0" smtClean="0">
              <a:solidFill>
                <a:srgbClr val="7030A0"/>
              </a:solidFill>
            </a:endParaRPr>
          </a:p>
        </p:txBody>
      </p:sp>
    </p:spTree>
  </p:cSld>
  <p:clrMapOvr>
    <a:masterClrMapping/>
  </p:clrMapOvr>
  <p:transition spd="med"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nodeType="withEffect">
                                  <p:stCondLst>
                                    <p:cond delay="0"/>
                                  </p:stCondLst>
                                  <p:iterate type="lt">
                                    <p:tmPct val="50000"/>
                                  </p:iterate>
                                  <p:childTnLst>
                                    <p:set>
                                      <p:cBhvr>
                                        <p:cTn id="6" dur="1" fill="hold">
                                          <p:stCondLst>
                                            <p:cond delay="0"/>
                                          </p:stCondLst>
                                        </p:cTn>
                                        <p:tgtEl>
                                          <p:spTgt spid="2"/>
                                        </p:tgtEl>
                                        <p:attrNameLst>
                                          <p:attrName>style.visibility</p:attrName>
                                        </p:attrNameLst>
                                      </p:cBhvr>
                                      <p:to>
                                        <p:strVal val="visible"/>
                                      </p:to>
                                    </p:set>
                                    <p:anim calcmode="discrete" valueType="clr">
                                      <p:cBhvr override="childStyle">
                                        <p:cTn id="7" dur="2000"/>
                                        <p:tgtEl>
                                          <p:spTgt spid="2"/>
                                        </p:tgtEl>
                                        <p:attrNameLst>
                                          <p:attrName>style.color</p:attrName>
                                        </p:attrNameLst>
                                      </p:cBhvr>
                                      <p:tavLst>
                                        <p:tav tm="0">
                                          <p:val>
                                            <p:clrVal>
                                              <a:schemeClr val="accent2"/>
                                            </p:clrVal>
                                          </p:val>
                                        </p:tav>
                                        <p:tav tm="50000">
                                          <p:val>
                                            <p:clrVal>
                                              <a:schemeClr val="hlink"/>
                                            </p:clrVal>
                                          </p:val>
                                        </p:tav>
                                      </p:tavLst>
                                    </p:anim>
                                    <p:anim calcmode="discrete" valueType="clr">
                                      <p:cBhvr>
                                        <p:cTn id="8" dur="2000"/>
                                        <p:tgtEl>
                                          <p:spTgt spid="2"/>
                                        </p:tgtEl>
                                        <p:attrNameLst>
                                          <p:attrName>fillcolor</p:attrName>
                                        </p:attrNameLst>
                                      </p:cBhvr>
                                      <p:tavLst>
                                        <p:tav tm="0">
                                          <p:val>
                                            <p:clrVal>
                                              <a:schemeClr val="accent2"/>
                                            </p:clrVal>
                                          </p:val>
                                        </p:tav>
                                        <p:tav tm="50000">
                                          <p:val>
                                            <p:clrVal>
                                              <a:schemeClr val="hlink"/>
                                            </p:clrVal>
                                          </p:val>
                                        </p:tav>
                                      </p:tavLst>
                                    </p:anim>
                                    <p:set>
                                      <p:cBhvr>
                                        <p:cTn id="9" dur="2000"/>
                                        <p:tgtEl>
                                          <p:spTgt spid="2"/>
                                        </p:tgtEl>
                                        <p:attrNameLst>
                                          <p:attrName>fill.type</p:attrName>
                                        </p:attrNameLst>
                                      </p:cBhvr>
                                      <p:to>
                                        <p:strVal val="solid"/>
                                      </p:to>
                                    </p:set>
                                  </p:childTnLst>
                                </p:cTn>
                              </p:par>
                            </p:childTnLst>
                          </p:cTn>
                        </p:par>
                        <p:par>
                          <p:cTn id="10" fill="hold">
                            <p:stCondLst>
                              <p:cond delay="8000"/>
                            </p:stCondLst>
                            <p:childTnLst>
                              <p:par>
                                <p:cTn id="11" presetID="7" presetClass="entr" presetSubtype="4" fill="hold" grpId="0" nodeType="after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30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30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1" fill="hold">
                            <p:stCondLst>
                              <p:cond delay="3000"/>
                            </p:stCondLst>
                            <p:childTnLst>
                              <p:par>
                                <p:cTn id="22" presetID="7" presetClass="entr" presetSubtype="4" fill="hold" grpId="0" nodeType="after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3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3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6858000"/>
          </a:xfrm>
          <a:solidFill>
            <a:schemeClr val="accent5"/>
          </a:solidFill>
        </p:spPr>
        <p:txBody>
          <a:bodyPr/>
          <a:lstStyle/>
          <a:p>
            <a:pPr eaLnBrk="1" hangingPunct="1">
              <a:defRPr/>
            </a:pPr>
            <a:endParaRPr lang="zh-CN" altLang="en-US" dirty="0"/>
          </a:p>
        </p:txBody>
      </p:sp>
      <p:pic>
        <p:nvPicPr>
          <p:cNvPr id="19458" name="Picture 2" descr="C:\Users\Jing\Documents\照相夹\毕业五十周年纪念活动12年\录像与照片\毕业五十周年照片12年\IMGA0694.JPG"/>
          <p:cNvPicPr>
            <a:picLocks noGrp="1" noChangeAspect="1" noChangeArrowheads="1"/>
          </p:cNvPicPr>
          <p:nvPr>
            <p:ph idx="1"/>
          </p:nvPr>
        </p:nvPicPr>
        <p:blipFill>
          <a:blip r:embed="rId2" cstate="print"/>
          <a:stretch>
            <a:fillRect/>
          </a:stretch>
        </p:blipFill>
        <p:spPr>
          <a:xfrm>
            <a:off x="4139952" y="3212976"/>
            <a:ext cx="4855677" cy="2559643"/>
          </a:xfrm>
          <a:scene3d>
            <a:camera prst="orthographicFront">
              <a:rot lat="0" lon="21599958" rev="20999999"/>
            </a:camera>
            <a:lightRig rig="threePt" dir="t"/>
          </a:scene3d>
        </p:spPr>
      </p:pic>
      <p:pic>
        <p:nvPicPr>
          <p:cNvPr id="19459" name="Picture 3" descr="C:\Users\Jing\Documents\照相夹\毕业五十周年纪念活动12年\录像与照片\毕业五十周年照片12年\IMGA0697.JPG"/>
          <p:cNvPicPr>
            <a:picLocks noChangeAspect="1" noChangeArrowheads="1"/>
          </p:cNvPicPr>
          <p:nvPr/>
        </p:nvPicPr>
        <p:blipFill>
          <a:blip r:embed="rId3" cstate="print"/>
          <a:srcRect l="3060" t="9716" r="32695" b="4001"/>
          <a:stretch>
            <a:fillRect/>
          </a:stretch>
        </p:blipFill>
        <p:spPr bwMode="auto">
          <a:xfrm>
            <a:off x="755576" y="188640"/>
            <a:ext cx="3240360" cy="2946909"/>
          </a:xfrm>
          <a:prstGeom prst="rect">
            <a:avLst/>
          </a:prstGeom>
          <a:noFill/>
          <a:scene3d>
            <a:camera prst="orthographicFront">
              <a:rot lat="1617458" lon="2033189" rev="2330367"/>
            </a:camera>
            <a:lightRig rig="threePt" dir="t"/>
          </a:scene3d>
        </p:spPr>
      </p:pic>
      <p:pic>
        <p:nvPicPr>
          <p:cNvPr id="19460" name="Picture 4" descr="C:\Users\Jing\Documents\照相夹\毕业五十周年纪念活动12年\录像与照片\毕业五十周年照片12年\IMGA0703.JPG"/>
          <p:cNvPicPr>
            <a:picLocks noChangeAspect="1" noChangeArrowheads="1"/>
          </p:cNvPicPr>
          <p:nvPr/>
        </p:nvPicPr>
        <p:blipFill>
          <a:blip r:embed="rId4" cstate="print"/>
          <a:srcRect l="31568" t="18860" r="24481"/>
          <a:stretch>
            <a:fillRect/>
          </a:stretch>
        </p:blipFill>
        <p:spPr bwMode="auto">
          <a:xfrm>
            <a:off x="4860032" y="0"/>
            <a:ext cx="3763810" cy="3642298"/>
          </a:xfrm>
          <a:prstGeom prst="rect">
            <a:avLst/>
          </a:prstGeom>
          <a:noFill/>
          <a:scene3d>
            <a:camera prst="orthographicFront">
              <a:rot lat="2397887" lon="19092232" rev="18707605"/>
            </a:camera>
            <a:lightRig rig="threePt" dir="t"/>
          </a:scene3d>
        </p:spPr>
      </p:pic>
      <p:pic>
        <p:nvPicPr>
          <p:cNvPr id="7" name="Picture 3" descr="C:\Users\Jing\Documents\照相夹\毕业五十周年纪念活动12年\录像与照片\毕业五十周年照片12年\IMGA0700.JPG"/>
          <p:cNvPicPr>
            <a:picLocks noChangeAspect="1" noChangeArrowheads="1"/>
          </p:cNvPicPr>
          <p:nvPr/>
        </p:nvPicPr>
        <p:blipFill>
          <a:blip r:embed="rId5" cstate="print"/>
          <a:srcRect l="15784" t="6572" r="21260"/>
          <a:stretch>
            <a:fillRect/>
          </a:stretch>
        </p:blipFill>
        <p:spPr bwMode="auto">
          <a:xfrm rot="20374836">
            <a:off x="427524" y="3536410"/>
            <a:ext cx="3652289" cy="3108568"/>
          </a:xfrm>
          <a:prstGeom prst="rect">
            <a:avLst/>
          </a:prstGeom>
          <a:noFill/>
          <a:scene3d>
            <a:camera prst="orthographicFront">
              <a:rot lat="0" lon="0" rev="20699999"/>
            </a:camera>
            <a:lightRig rig="threePt" dir="t"/>
          </a:scene3d>
        </p:spPr>
      </p:pic>
    </p:spTree>
  </p:cSld>
  <p:clrMapOvr>
    <a:masterClrMapping/>
  </p:clrMapOvr>
  <p:transition spd="med"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par>
                          <p:cTn id="7" fill="hold">
                            <p:stCondLst>
                              <p:cond delay="0"/>
                            </p:stCondLst>
                            <p:childTnLst>
                              <p:par>
                                <p:cTn id="8" presetID="21" presetClass="entr" presetSubtype="4" fill="hold" nodeType="afterEffect">
                                  <p:stCondLst>
                                    <p:cond delay="0"/>
                                  </p:stCondLst>
                                  <p:childTnLst>
                                    <p:set>
                                      <p:cBhvr>
                                        <p:cTn id="9" dur="1" fill="hold">
                                          <p:stCondLst>
                                            <p:cond delay="0"/>
                                          </p:stCondLst>
                                        </p:cTn>
                                        <p:tgtEl>
                                          <p:spTgt spid="19459"/>
                                        </p:tgtEl>
                                        <p:attrNameLst>
                                          <p:attrName>style.visibility</p:attrName>
                                        </p:attrNameLst>
                                      </p:cBhvr>
                                      <p:to>
                                        <p:strVal val="visible"/>
                                      </p:to>
                                    </p:set>
                                    <p:animEffect transition="in" filter="wheel(4)">
                                      <p:cBhvr>
                                        <p:cTn id="10" dur="2000"/>
                                        <p:tgtEl>
                                          <p:spTgt spid="19459"/>
                                        </p:tgtEl>
                                      </p:cBhvr>
                                    </p:animEffect>
                                  </p:childTnLst>
                                </p:cTn>
                              </p:par>
                              <p:par>
                                <p:cTn id="11" presetID="21" presetClass="entr" presetSubtype="4" fill="hold" nodeType="withEffect">
                                  <p:stCondLst>
                                    <p:cond delay="0"/>
                                  </p:stCondLst>
                                  <p:childTnLst>
                                    <p:set>
                                      <p:cBhvr>
                                        <p:cTn id="12" dur="1" fill="hold">
                                          <p:stCondLst>
                                            <p:cond delay="0"/>
                                          </p:stCondLst>
                                        </p:cTn>
                                        <p:tgtEl>
                                          <p:spTgt spid="19458"/>
                                        </p:tgtEl>
                                        <p:attrNameLst>
                                          <p:attrName>style.visibility</p:attrName>
                                        </p:attrNameLst>
                                      </p:cBhvr>
                                      <p:to>
                                        <p:strVal val="visible"/>
                                      </p:to>
                                    </p:set>
                                    <p:animEffect transition="in" filter="wheel(4)">
                                      <p:cBhvr>
                                        <p:cTn id="13" dur="2000"/>
                                        <p:tgtEl>
                                          <p:spTgt spid="19458"/>
                                        </p:tgtEl>
                                      </p:cBhvr>
                                    </p:animEffect>
                                  </p:childTnLst>
                                </p:cTn>
                              </p:par>
                            </p:childTnLst>
                          </p:cTn>
                        </p:par>
                        <p:par>
                          <p:cTn id="14" fill="hold">
                            <p:stCondLst>
                              <p:cond delay="2000"/>
                            </p:stCondLst>
                            <p:childTnLst>
                              <p:par>
                                <p:cTn id="15" presetID="21" presetClass="entr" presetSubtype="1" fill="hold" nodeType="afterEffect">
                                  <p:stCondLst>
                                    <p:cond delay="0"/>
                                  </p:stCondLst>
                                  <p:childTnLst>
                                    <p:set>
                                      <p:cBhvr>
                                        <p:cTn id="16" dur="1" fill="hold">
                                          <p:stCondLst>
                                            <p:cond delay="0"/>
                                          </p:stCondLst>
                                        </p:cTn>
                                        <p:tgtEl>
                                          <p:spTgt spid="19460"/>
                                        </p:tgtEl>
                                        <p:attrNameLst>
                                          <p:attrName>style.visibility</p:attrName>
                                        </p:attrNameLst>
                                      </p:cBhvr>
                                      <p:to>
                                        <p:strVal val="visible"/>
                                      </p:to>
                                    </p:set>
                                    <p:animEffect transition="in" filter="wheel(1)">
                                      <p:cBhvr>
                                        <p:cTn id="17" dur="2000"/>
                                        <p:tgtEl>
                                          <p:spTgt spid="19460"/>
                                        </p:tgtEl>
                                      </p:cBhvr>
                                    </p:animEffect>
                                  </p:childTnLst>
                                </p:cTn>
                              </p:par>
                              <p:par>
                                <p:cTn id="18" presetID="21" presetClass="entr" presetSubtype="1"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heel(1)">
                                      <p:cBhvr>
                                        <p:cTn id="2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7029400"/>
          </a:xfrm>
          <a:solidFill>
            <a:schemeClr val="accent5"/>
          </a:solidFill>
        </p:spPr>
        <p:txBody>
          <a:bodyPr/>
          <a:lstStyle/>
          <a:p>
            <a:pPr eaLnBrk="1" hangingPunct="1">
              <a:defRPr/>
            </a:pPr>
            <a:endParaRPr lang="zh-CN" altLang="en-US" dirty="0"/>
          </a:p>
        </p:txBody>
      </p:sp>
      <p:pic>
        <p:nvPicPr>
          <p:cNvPr id="20482" name="Picture 2" descr="C:\Users\Jing\Documents\照相夹\毕业五十周年纪念活动12年\录像与照片\毕业五十周年照片12年\IMGA0706.JPG"/>
          <p:cNvPicPr>
            <a:picLocks noGrp="1" noChangeAspect="1" noChangeArrowheads="1"/>
          </p:cNvPicPr>
          <p:nvPr>
            <p:ph idx="1"/>
          </p:nvPr>
        </p:nvPicPr>
        <p:blipFill>
          <a:blip r:embed="rId2" cstate="print"/>
          <a:srcRect l="2416" t="19145" r="32373"/>
          <a:stretch>
            <a:fillRect/>
          </a:stretch>
        </p:blipFill>
        <p:spPr>
          <a:xfrm>
            <a:off x="5004048" y="188641"/>
            <a:ext cx="4139952" cy="2808311"/>
          </a:xfrm>
          <a:scene3d>
            <a:camera prst="orthographicFront">
              <a:rot lat="435143" lon="1397533" rev="21547874"/>
            </a:camera>
            <a:lightRig rig="threePt" dir="t"/>
          </a:scene3d>
        </p:spPr>
      </p:pic>
      <p:pic>
        <p:nvPicPr>
          <p:cNvPr id="20483" name="Picture 3" descr="C:\Users\Jing\Documents\照相夹\毕业五十周年纪念活动12年\录像与照片\毕业五十周年照片12年\IMGA0708.JPG"/>
          <p:cNvPicPr>
            <a:picLocks noChangeAspect="1" noChangeArrowheads="1"/>
          </p:cNvPicPr>
          <p:nvPr/>
        </p:nvPicPr>
        <p:blipFill>
          <a:blip r:embed="rId3" cstate="print"/>
          <a:srcRect t="13145" r="34145" b="4858"/>
          <a:stretch>
            <a:fillRect/>
          </a:stretch>
        </p:blipFill>
        <p:spPr bwMode="auto">
          <a:xfrm>
            <a:off x="323528" y="3429000"/>
            <a:ext cx="4320480" cy="3247432"/>
          </a:xfrm>
          <a:prstGeom prst="rect">
            <a:avLst/>
          </a:prstGeom>
          <a:noFill/>
          <a:scene3d>
            <a:camera prst="orthographicFront">
              <a:rot lat="474378" lon="20987459" rev="607170"/>
            </a:camera>
            <a:lightRig rig="threePt" dir="t"/>
          </a:scene3d>
        </p:spPr>
      </p:pic>
      <p:pic>
        <p:nvPicPr>
          <p:cNvPr id="20484" name="Picture 4" descr="C:\Users\Jing\Documents\照相夹\毕业五十周年纪念活动12年\录像与照片\毕业五十周年照片12年\IMGA0710.JPG"/>
          <p:cNvPicPr>
            <a:picLocks noChangeAspect="1" noChangeArrowheads="1"/>
          </p:cNvPicPr>
          <p:nvPr/>
        </p:nvPicPr>
        <p:blipFill>
          <a:blip r:embed="rId4" cstate="print"/>
          <a:srcRect l="30279" t="10859" r="35272" b="4001"/>
          <a:stretch>
            <a:fillRect/>
          </a:stretch>
        </p:blipFill>
        <p:spPr bwMode="auto">
          <a:xfrm>
            <a:off x="5796136" y="3068960"/>
            <a:ext cx="2727378" cy="3645024"/>
          </a:xfrm>
          <a:prstGeom prst="rect">
            <a:avLst/>
          </a:prstGeom>
          <a:noFill/>
          <a:scene3d>
            <a:camera prst="orthographicFront">
              <a:rot lat="2118220" lon="258346" rev="20206831"/>
            </a:camera>
            <a:lightRig rig="threePt" dir="t"/>
          </a:scene3d>
        </p:spPr>
      </p:pic>
      <p:pic>
        <p:nvPicPr>
          <p:cNvPr id="20485" name="Picture 5" descr="C:\Users\Jing\Documents\照相夹\毕业五十周年纪念活动12年\录像与照片\毕业五十周年照片12年\IMGA0711.JPG"/>
          <p:cNvPicPr>
            <a:picLocks noChangeAspect="1" noChangeArrowheads="1"/>
          </p:cNvPicPr>
          <p:nvPr/>
        </p:nvPicPr>
        <p:blipFill>
          <a:blip r:embed="rId5" cstate="print"/>
          <a:srcRect l="28669" t="12573" r="31084" b="5144"/>
          <a:stretch>
            <a:fillRect/>
          </a:stretch>
        </p:blipFill>
        <p:spPr bwMode="auto">
          <a:xfrm>
            <a:off x="611560" y="260648"/>
            <a:ext cx="3097645" cy="3240360"/>
          </a:xfrm>
          <a:prstGeom prst="rect">
            <a:avLst/>
          </a:prstGeom>
          <a:noFill/>
          <a:scene3d>
            <a:camera prst="orthographicFront">
              <a:rot lat="1191189" lon="1496312" rev="2227093"/>
            </a:camera>
            <a:lightRig rig="threePt" dir="t"/>
          </a:scene3d>
        </p:spPr>
      </p:pic>
    </p:spTree>
  </p:cSld>
  <p:clrMapOvr>
    <a:masterClrMapping/>
  </p:clrMapOvr>
  <p:transition spd="med"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21" presetClass="entr" presetSubtype="3" fill="hold" nodeType="withEffect">
                                  <p:stCondLst>
                                    <p:cond delay="0"/>
                                  </p:stCondLst>
                                  <p:childTnLst>
                                    <p:set>
                                      <p:cBhvr>
                                        <p:cTn id="8" dur="1" fill="hold">
                                          <p:stCondLst>
                                            <p:cond delay="0"/>
                                          </p:stCondLst>
                                        </p:cTn>
                                        <p:tgtEl>
                                          <p:spTgt spid="20485"/>
                                        </p:tgtEl>
                                        <p:attrNameLst>
                                          <p:attrName>style.visibility</p:attrName>
                                        </p:attrNameLst>
                                      </p:cBhvr>
                                      <p:to>
                                        <p:strVal val="visible"/>
                                      </p:to>
                                    </p:set>
                                    <p:animEffect transition="in" filter="wheel(3)">
                                      <p:cBhvr>
                                        <p:cTn id="9" dur="2000"/>
                                        <p:tgtEl>
                                          <p:spTgt spid="20485"/>
                                        </p:tgtEl>
                                      </p:cBhvr>
                                    </p:animEffect>
                                  </p:childTnLst>
                                </p:cTn>
                              </p:par>
                              <p:par>
                                <p:cTn id="10" presetID="21" presetClass="entr" presetSubtype="3" fill="hold" nodeType="withEffect">
                                  <p:stCondLst>
                                    <p:cond delay="0"/>
                                  </p:stCondLst>
                                  <p:childTnLst>
                                    <p:set>
                                      <p:cBhvr>
                                        <p:cTn id="11" dur="1" fill="hold">
                                          <p:stCondLst>
                                            <p:cond delay="0"/>
                                          </p:stCondLst>
                                        </p:cTn>
                                        <p:tgtEl>
                                          <p:spTgt spid="20484"/>
                                        </p:tgtEl>
                                        <p:attrNameLst>
                                          <p:attrName>style.visibility</p:attrName>
                                        </p:attrNameLst>
                                      </p:cBhvr>
                                      <p:to>
                                        <p:strVal val="visible"/>
                                      </p:to>
                                    </p:set>
                                    <p:animEffect transition="in" filter="wheel(3)">
                                      <p:cBhvr>
                                        <p:cTn id="12" dur="2000"/>
                                        <p:tgtEl>
                                          <p:spTgt spid="20484"/>
                                        </p:tgtEl>
                                      </p:cBhvr>
                                    </p:animEffect>
                                  </p:childTnLst>
                                </p:cTn>
                              </p:par>
                            </p:childTnLst>
                          </p:cTn>
                        </p:par>
                        <p:par>
                          <p:cTn id="13" fill="hold">
                            <p:stCondLst>
                              <p:cond delay="2000"/>
                            </p:stCondLst>
                            <p:childTnLst>
                              <p:par>
                                <p:cTn id="14" presetID="21" presetClass="entr" presetSubtype="8" fill="hold" nodeType="afterEffect">
                                  <p:stCondLst>
                                    <p:cond delay="0"/>
                                  </p:stCondLst>
                                  <p:childTnLst>
                                    <p:set>
                                      <p:cBhvr>
                                        <p:cTn id="15" dur="1" fill="hold">
                                          <p:stCondLst>
                                            <p:cond delay="0"/>
                                          </p:stCondLst>
                                        </p:cTn>
                                        <p:tgtEl>
                                          <p:spTgt spid="20482"/>
                                        </p:tgtEl>
                                        <p:attrNameLst>
                                          <p:attrName>style.visibility</p:attrName>
                                        </p:attrNameLst>
                                      </p:cBhvr>
                                      <p:to>
                                        <p:strVal val="visible"/>
                                      </p:to>
                                    </p:set>
                                    <p:animEffect transition="in" filter="wheel(8)">
                                      <p:cBhvr>
                                        <p:cTn id="16" dur="2000"/>
                                        <p:tgtEl>
                                          <p:spTgt spid="20482"/>
                                        </p:tgtEl>
                                      </p:cBhvr>
                                    </p:animEffect>
                                  </p:childTnLst>
                                </p:cTn>
                              </p:par>
                              <p:par>
                                <p:cTn id="17" presetID="21" presetClass="entr" presetSubtype="8" fill="hold" nodeType="withEffect">
                                  <p:stCondLst>
                                    <p:cond delay="0"/>
                                  </p:stCondLst>
                                  <p:childTnLst>
                                    <p:set>
                                      <p:cBhvr>
                                        <p:cTn id="18" dur="1" fill="hold">
                                          <p:stCondLst>
                                            <p:cond delay="0"/>
                                          </p:stCondLst>
                                        </p:cTn>
                                        <p:tgtEl>
                                          <p:spTgt spid="20483"/>
                                        </p:tgtEl>
                                        <p:attrNameLst>
                                          <p:attrName>style.visibility</p:attrName>
                                        </p:attrNameLst>
                                      </p:cBhvr>
                                      <p:to>
                                        <p:strVal val="visible"/>
                                      </p:to>
                                    </p:set>
                                    <p:animEffect transition="in" filter="wheel(8)">
                                      <p:cBhvr>
                                        <p:cTn id="19" dur="20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6858000"/>
          </a:xfrm>
          <a:solidFill>
            <a:schemeClr val="accent5"/>
          </a:solidFill>
        </p:spPr>
        <p:txBody>
          <a:bodyPr/>
          <a:lstStyle/>
          <a:p>
            <a:pPr eaLnBrk="1" hangingPunct="1">
              <a:defRPr/>
            </a:pPr>
            <a:endParaRPr lang="zh-CN" altLang="en-US" dirty="0"/>
          </a:p>
        </p:txBody>
      </p:sp>
      <p:pic>
        <p:nvPicPr>
          <p:cNvPr id="22530" name="Picture 2" descr="C:\Users\Jing\Documents\照相夹\毕业五十周年纪念活动12年\录像与照片\毕业五十周年照片12年\IMGA0719.JPG"/>
          <p:cNvPicPr>
            <a:picLocks noGrp="1" noChangeAspect="1" noChangeArrowheads="1"/>
          </p:cNvPicPr>
          <p:nvPr>
            <p:ph idx="1"/>
          </p:nvPr>
        </p:nvPicPr>
        <p:blipFill>
          <a:blip r:embed="rId2" cstate="print"/>
          <a:stretch>
            <a:fillRect/>
          </a:stretch>
        </p:blipFill>
        <p:spPr>
          <a:xfrm rot="21340230">
            <a:off x="1763687" y="3122636"/>
            <a:ext cx="5616624" cy="3528392"/>
          </a:xfrm>
          <a:scene3d>
            <a:camera prst="orthographicFront">
              <a:rot lat="0" lon="0" rev="20999999"/>
            </a:camera>
            <a:lightRig rig="threePt" dir="t"/>
          </a:scene3d>
        </p:spPr>
      </p:pic>
      <p:pic>
        <p:nvPicPr>
          <p:cNvPr id="22532" name="Picture 4" descr="C:\Users\Jing\Documents\照相夹\毕业五十周年纪念活动12年\录像与照片\毕业五十周年照片12年\IMGA0721.JPG"/>
          <p:cNvPicPr>
            <a:picLocks noChangeAspect="1" noChangeArrowheads="1"/>
          </p:cNvPicPr>
          <p:nvPr/>
        </p:nvPicPr>
        <p:blipFill>
          <a:blip r:embed="rId3" cstate="print"/>
          <a:srcRect l="17717" t="10287" r="35111"/>
          <a:stretch>
            <a:fillRect/>
          </a:stretch>
        </p:blipFill>
        <p:spPr bwMode="auto">
          <a:xfrm>
            <a:off x="539552" y="332656"/>
            <a:ext cx="2880320" cy="3096344"/>
          </a:xfrm>
          <a:prstGeom prst="rect">
            <a:avLst/>
          </a:prstGeom>
          <a:noFill/>
          <a:scene3d>
            <a:camera prst="orthographicFront">
              <a:rot lat="20890668" lon="20459501" rev="2025222"/>
            </a:camera>
            <a:lightRig rig="threePt" dir="t"/>
          </a:scene3d>
        </p:spPr>
      </p:pic>
      <p:pic>
        <p:nvPicPr>
          <p:cNvPr id="22533" name="Picture 5" descr="C:\Users\Jing\Documents\照相夹\毕业五十周年纪念活动12年\录像与照片\毕业五十周年照片12年\IMGA0724.JPG"/>
          <p:cNvPicPr>
            <a:picLocks noChangeAspect="1" noChangeArrowheads="1"/>
          </p:cNvPicPr>
          <p:nvPr/>
        </p:nvPicPr>
        <p:blipFill>
          <a:blip r:embed="rId4" cstate="print"/>
          <a:srcRect l="19005" t="5144" r="17233"/>
          <a:stretch>
            <a:fillRect/>
          </a:stretch>
        </p:blipFill>
        <p:spPr bwMode="auto">
          <a:xfrm>
            <a:off x="5364088" y="260648"/>
            <a:ext cx="3240360" cy="3240360"/>
          </a:xfrm>
          <a:prstGeom prst="rect">
            <a:avLst/>
          </a:prstGeom>
          <a:noFill/>
          <a:scene3d>
            <a:camera prst="orthographicFront">
              <a:rot lat="1616762" lon="20777255" rev="19901973"/>
            </a:camera>
            <a:lightRig rig="threePt" dir="t"/>
          </a:scene3d>
        </p:spPr>
      </p:pic>
    </p:spTree>
  </p:cSld>
  <p:clrMapOvr>
    <a:masterClrMapping/>
  </p:clrMapOvr>
  <p:transition spd="med"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21" presetClass="entr" presetSubtype="2" fill="hold" nodeType="withEffect">
                                  <p:stCondLst>
                                    <p:cond delay="0"/>
                                  </p:stCondLst>
                                  <p:childTnLst>
                                    <p:set>
                                      <p:cBhvr>
                                        <p:cTn id="8" dur="1" fill="hold">
                                          <p:stCondLst>
                                            <p:cond delay="0"/>
                                          </p:stCondLst>
                                        </p:cTn>
                                        <p:tgtEl>
                                          <p:spTgt spid="22532"/>
                                        </p:tgtEl>
                                        <p:attrNameLst>
                                          <p:attrName>style.visibility</p:attrName>
                                        </p:attrNameLst>
                                      </p:cBhvr>
                                      <p:to>
                                        <p:strVal val="visible"/>
                                      </p:to>
                                    </p:set>
                                    <p:animEffect transition="in" filter="wheel(2)">
                                      <p:cBhvr>
                                        <p:cTn id="9" dur="2000"/>
                                        <p:tgtEl>
                                          <p:spTgt spid="22532"/>
                                        </p:tgtEl>
                                      </p:cBhvr>
                                    </p:animEffect>
                                  </p:childTnLst>
                                </p:cTn>
                              </p:par>
                              <p:par>
                                <p:cTn id="10" presetID="21" presetClass="entr" presetSubtype="2" fill="hold" nodeType="withEffect">
                                  <p:stCondLst>
                                    <p:cond delay="0"/>
                                  </p:stCondLst>
                                  <p:childTnLst>
                                    <p:set>
                                      <p:cBhvr>
                                        <p:cTn id="11" dur="1" fill="hold">
                                          <p:stCondLst>
                                            <p:cond delay="0"/>
                                          </p:stCondLst>
                                        </p:cTn>
                                        <p:tgtEl>
                                          <p:spTgt spid="22533"/>
                                        </p:tgtEl>
                                        <p:attrNameLst>
                                          <p:attrName>style.visibility</p:attrName>
                                        </p:attrNameLst>
                                      </p:cBhvr>
                                      <p:to>
                                        <p:strVal val="visible"/>
                                      </p:to>
                                    </p:set>
                                    <p:animEffect transition="in" filter="wheel(2)">
                                      <p:cBhvr>
                                        <p:cTn id="12" dur="2000"/>
                                        <p:tgtEl>
                                          <p:spTgt spid="22533"/>
                                        </p:tgtEl>
                                      </p:cBhvr>
                                    </p:animEffect>
                                  </p:childTnLst>
                                </p:cTn>
                              </p:par>
                            </p:childTnLst>
                          </p:cTn>
                        </p:par>
                        <p:par>
                          <p:cTn id="13" fill="hold">
                            <p:stCondLst>
                              <p:cond delay="2000"/>
                            </p:stCondLst>
                            <p:childTnLst>
                              <p:par>
                                <p:cTn id="14" presetID="21" presetClass="entr" presetSubtype="3" fill="hold" nodeType="afterEffect">
                                  <p:stCondLst>
                                    <p:cond delay="0"/>
                                  </p:stCondLst>
                                  <p:childTnLst>
                                    <p:set>
                                      <p:cBhvr>
                                        <p:cTn id="15" dur="1" fill="hold">
                                          <p:stCondLst>
                                            <p:cond delay="0"/>
                                          </p:stCondLst>
                                        </p:cTn>
                                        <p:tgtEl>
                                          <p:spTgt spid="22530"/>
                                        </p:tgtEl>
                                        <p:attrNameLst>
                                          <p:attrName>style.visibility</p:attrName>
                                        </p:attrNameLst>
                                      </p:cBhvr>
                                      <p:to>
                                        <p:strVal val="visible"/>
                                      </p:to>
                                    </p:set>
                                    <p:animEffect transition="in" filter="wheel(3)">
                                      <p:cBhvr>
                                        <p:cTn id="16" dur="2000"/>
                                        <p:tgtEl>
                                          <p:spTgt spid="225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144000" cy="6858000"/>
          </a:xfrm>
          <a:solidFill>
            <a:schemeClr val="accent5"/>
          </a:solidFill>
        </p:spPr>
        <p:txBody>
          <a:bodyPr/>
          <a:lstStyle/>
          <a:p>
            <a:pPr eaLnBrk="1" hangingPunct="1">
              <a:defRPr/>
            </a:pPr>
            <a:endParaRPr lang="zh-CN" altLang="en-US" dirty="0"/>
          </a:p>
        </p:txBody>
      </p:sp>
      <p:pic>
        <p:nvPicPr>
          <p:cNvPr id="21506" name="Picture 2" descr="C:\Users\Jing\Documents\照相夹\毕业五十周年纪念活动12年\录像与照片\毕业五十周年照片12年\IMGA0715.JPG"/>
          <p:cNvPicPr>
            <a:picLocks noGrp="1" noChangeAspect="1" noChangeArrowheads="1"/>
          </p:cNvPicPr>
          <p:nvPr>
            <p:ph idx="1"/>
          </p:nvPr>
        </p:nvPicPr>
        <p:blipFill>
          <a:blip r:embed="rId2" cstate="print"/>
          <a:srcRect l="32856" t="13145" r="28830"/>
          <a:stretch>
            <a:fillRect/>
          </a:stretch>
        </p:blipFill>
        <p:spPr>
          <a:xfrm>
            <a:off x="539552" y="2636912"/>
            <a:ext cx="3292615" cy="3931269"/>
          </a:xfrm>
          <a:scene3d>
            <a:camera prst="orthographicFront">
              <a:rot lat="0" lon="0" rev="900000"/>
            </a:camera>
            <a:lightRig rig="threePt" dir="t"/>
          </a:scene3d>
          <a:sp3d>
            <a:bevelT w="406400"/>
            <a:bevelB w="431800"/>
          </a:sp3d>
        </p:spPr>
      </p:pic>
      <p:pic>
        <p:nvPicPr>
          <p:cNvPr id="21507" name="Picture 3" descr="C:\Users\Jing\Documents\照相夹\毕业五十周年纪念活动12年\录像与照片\毕业五十周年照片12年\IMGA0717.JPG"/>
          <p:cNvPicPr>
            <a:picLocks noChangeAspect="1" noChangeArrowheads="1"/>
          </p:cNvPicPr>
          <p:nvPr/>
        </p:nvPicPr>
        <p:blipFill>
          <a:blip r:embed="rId3" cstate="print"/>
          <a:srcRect l="29152" t="9430" r="31084" b="11430"/>
          <a:stretch>
            <a:fillRect/>
          </a:stretch>
        </p:blipFill>
        <p:spPr bwMode="auto">
          <a:xfrm>
            <a:off x="6732240" y="4149080"/>
            <a:ext cx="2070982" cy="2423012"/>
          </a:xfrm>
          <a:prstGeom prst="rect">
            <a:avLst/>
          </a:prstGeom>
          <a:noFill/>
          <a:scene3d>
            <a:camera prst="orthographicFront">
              <a:rot lat="0" lon="0" rev="20399999"/>
            </a:camera>
            <a:lightRig rig="threePt" dir="t"/>
          </a:scene3d>
        </p:spPr>
      </p:pic>
      <p:pic>
        <p:nvPicPr>
          <p:cNvPr id="21508" name="Picture 4" descr="C:\Users\Jing\Documents\照相夹\毕业五十周年纪念活动12年\录像与照片\毕业五十周年照片12年\IMGA0722.JPG"/>
          <p:cNvPicPr>
            <a:picLocks noChangeAspect="1" noChangeArrowheads="1"/>
          </p:cNvPicPr>
          <p:nvPr/>
        </p:nvPicPr>
        <p:blipFill>
          <a:blip r:embed="rId4" cstate="print"/>
          <a:srcRect l="21260" t="11144" r="30118"/>
          <a:stretch>
            <a:fillRect/>
          </a:stretch>
        </p:blipFill>
        <p:spPr bwMode="auto">
          <a:xfrm>
            <a:off x="3491880" y="332656"/>
            <a:ext cx="3384376" cy="3913185"/>
          </a:xfrm>
          <a:prstGeom prst="rect">
            <a:avLst/>
          </a:prstGeom>
          <a:noFill/>
          <a:scene3d>
            <a:camera prst="orthographicFront">
              <a:rot lat="0" lon="0" rev="599997"/>
            </a:camera>
            <a:lightRig rig="threePt" dir="t"/>
          </a:scene3d>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21" presetClass="entr" presetSubtype="8" fill="hold" nodeType="withEffect">
                                  <p:stCondLst>
                                    <p:cond delay="0"/>
                                  </p:stCondLst>
                                  <p:childTnLst>
                                    <p:set>
                                      <p:cBhvr>
                                        <p:cTn id="8" dur="1" fill="hold">
                                          <p:stCondLst>
                                            <p:cond delay="0"/>
                                          </p:stCondLst>
                                        </p:cTn>
                                        <p:tgtEl>
                                          <p:spTgt spid="21506"/>
                                        </p:tgtEl>
                                        <p:attrNameLst>
                                          <p:attrName>style.visibility</p:attrName>
                                        </p:attrNameLst>
                                      </p:cBhvr>
                                      <p:to>
                                        <p:strVal val="visible"/>
                                      </p:to>
                                    </p:set>
                                    <p:animEffect transition="in" filter="wheel(8)">
                                      <p:cBhvr>
                                        <p:cTn id="9" dur="2000"/>
                                        <p:tgtEl>
                                          <p:spTgt spid="21506"/>
                                        </p:tgtEl>
                                      </p:cBhvr>
                                    </p:animEffect>
                                  </p:childTnLst>
                                </p:cTn>
                              </p:par>
                            </p:childTnLst>
                          </p:cTn>
                        </p:par>
                        <p:par>
                          <p:cTn id="10" fill="hold">
                            <p:stCondLst>
                              <p:cond delay="2000"/>
                            </p:stCondLst>
                            <p:childTnLst>
                              <p:par>
                                <p:cTn id="11" presetID="21" presetClass="entr" presetSubtype="4" fill="hold" nodeType="afterEffect">
                                  <p:stCondLst>
                                    <p:cond delay="0"/>
                                  </p:stCondLst>
                                  <p:childTnLst>
                                    <p:set>
                                      <p:cBhvr>
                                        <p:cTn id="12" dur="1" fill="hold">
                                          <p:stCondLst>
                                            <p:cond delay="0"/>
                                          </p:stCondLst>
                                        </p:cTn>
                                        <p:tgtEl>
                                          <p:spTgt spid="21508"/>
                                        </p:tgtEl>
                                        <p:attrNameLst>
                                          <p:attrName>style.visibility</p:attrName>
                                        </p:attrNameLst>
                                      </p:cBhvr>
                                      <p:to>
                                        <p:strVal val="visible"/>
                                      </p:to>
                                    </p:set>
                                    <p:animEffect transition="in" filter="wheel(4)">
                                      <p:cBhvr>
                                        <p:cTn id="13" dur="2000"/>
                                        <p:tgtEl>
                                          <p:spTgt spid="21508"/>
                                        </p:tgtEl>
                                      </p:cBhvr>
                                    </p:animEffect>
                                  </p:childTnLst>
                                </p:cTn>
                              </p:par>
                            </p:childTnLst>
                          </p:cTn>
                        </p:par>
                        <p:par>
                          <p:cTn id="14" fill="hold">
                            <p:stCondLst>
                              <p:cond delay="4000"/>
                            </p:stCondLst>
                            <p:childTnLst>
                              <p:par>
                                <p:cTn id="15" presetID="21" presetClass="entr" presetSubtype="1" fill="hold" nodeType="afterEffect">
                                  <p:stCondLst>
                                    <p:cond delay="0"/>
                                  </p:stCondLst>
                                  <p:childTnLst>
                                    <p:set>
                                      <p:cBhvr>
                                        <p:cTn id="16" dur="1" fill="hold">
                                          <p:stCondLst>
                                            <p:cond delay="0"/>
                                          </p:stCondLst>
                                        </p:cTn>
                                        <p:tgtEl>
                                          <p:spTgt spid="21507"/>
                                        </p:tgtEl>
                                        <p:attrNameLst>
                                          <p:attrName>style.visibility</p:attrName>
                                        </p:attrNameLst>
                                      </p:cBhvr>
                                      <p:to>
                                        <p:strVal val="visible"/>
                                      </p:to>
                                    </p:set>
                                    <p:animEffect transition="in" filter="wheel(1)">
                                      <p:cBhvr>
                                        <p:cTn id="17" dur="20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0"/>
            <a:ext cx="9252520" cy="6858000"/>
          </a:xfrm>
          <a:solidFill>
            <a:schemeClr val="accent5"/>
          </a:solidFill>
        </p:spPr>
        <p:txBody>
          <a:bodyPr/>
          <a:lstStyle/>
          <a:p>
            <a:pPr algn="ctr" eaLnBrk="1" hangingPunct="1">
              <a:defRPr/>
            </a:pPr>
            <a:endParaRPr lang="zh-CN" altLang="en-US" dirty="0"/>
          </a:p>
        </p:txBody>
      </p:sp>
      <p:pic>
        <p:nvPicPr>
          <p:cNvPr id="23555" name="Picture 3" descr="C:\Users\Jing\Documents\照相夹\毕业五十周年纪念活动12年\录像与照片\毕业五十周年照片12年\IMGA0725.JPG"/>
          <p:cNvPicPr>
            <a:picLocks noChangeAspect="1" noChangeArrowheads="1"/>
          </p:cNvPicPr>
          <p:nvPr/>
        </p:nvPicPr>
        <p:blipFill>
          <a:blip r:embed="rId2" cstate="print"/>
          <a:srcRect l="22709" t="10287" r="25770"/>
          <a:stretch>
            <a:fillRect/>
          </a:stretch>
        </p:blipFill>
        <p:spPr bwMode="auto">
          <a:xfrm>
            <a:off x="3203848" y="476672"/>
            <a:ext cx="2808312" cy="3312368"/>
          </a:xfrm>
          <a:prstGeom prst="rect">
            <a:avLst/>
          </a:prstGeom>
          <a:noFill/>
          <a:scene3d>
            <a:camera prst="orthographicFront">
              <a:rot lat="0" lon="0" rev="900000"/>
            </a:camera>
            <a:lightRig rig="threePt" dir="t"/>
          </a:scene3d>
        </p:spPr>
      </p:pic>
      <p:pic>
        <p:nvPicPr>
          <p:cNvPr id="23556" name="Picture 4" descr="C:\Users\Jing\Documents\照相夹\毕业五十周年纪念活动12年\录像与照片\毕业五十周年照片12年\IMGA0723.JPG"/>
          <p:cNvPicPr>
            <a:picLocks noChangeAspect="1" noChangeArrowheads="1"/>
          </p:cNvPicPr>
          <p:nvPr/>
        </p:nvPicPr>
        <p:blipFill>
          <a:blip r:embed="rId3" cstate="print"/>
          <a:srcRect l="22387" t="4001" r="24642"/>
          <a:stretch>
            <a:fillRect/>
          </a:stretch>
        </p:blipFill>
        <p:spPr bwMode="auto">
          <a:xfrm rot="20671251">
            <a:off x="600455" y="2778667"/>
            <a:ext cx="3168352" cy="3585057"/>
          </a:xfrm>
          <a:prstGeom prst="rect">
            <a:avLst/>
          </a:prstGeom>
          <a:noFill/>
          <a:scene3d>
            <a:camera prst="orthographicFront">
              <a:rot lat="0" lon="0" rev="600000"/>
            </a:camera>
            <a:lightRig rig="threePt" dir="t"/>
          </a:scene3d>
        </p:spPr>
      </p:pic>
      <p:pic>
        <p:nvPicPr>
          <p:cNvPr id="23557" name="Picture 5" descr="C:\Users\Jing\Documents\照相夹\毕业五十周年纪念活动12年\录像与照片\毕业五十周年照片12年\IMGA0718.JPG"/>
          <p:cNvPicPr>
            <a:picLocks noChangeAspect="1" noChangeArrowheads="1"/>
          </p:cNvPicPr>
          <p:nvPr/>
        </p:nvPicPr>
        <p:blipFill>
          <a:blip r:embed="rId4" cstate="print"/>
          <a:srcRect l="41245" t="16574" r="23193"/>
          <a:stretch>
            <a:fillRect/>
          </a:stretch>
        </p:blipFill>
        <p:spPr bwMode="auto">
          <a:xfrm>
            <a:off x="5868144" y="3284983"/>
            <a:ext cx="2736304" cy="3322773"/>
          </a:xfrm>
          <a:prstGeom prst="rect">
            <a:avLst/>
          </a:prstGeom>
          <a:noFill/>
          <a:scene3d>
            <a:camera prst="orthographicFront">
              <a:rot lat="0" lon="0" rev="20699999"/>
            </a:camera>
            <a:lightRig rig="threePt" dir="t"/>
          </a:scene3d>
        </p:spPr>
      </p:pic>
    </p:spTree>
  </p:cSld>
  <p:clrMapOvr>
    <a:masterClrMapping/>
  </p:clrMapOvr>
  <p:transition spd="med" advClick="0" advTm="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21" presetClass="entr" presetSubtype="1" fill="hold" nodeType="withEffect">
                                  <p:stCondLst>
                                    <p:cond delay="0"/>
                                  </p:stCondLst>
                                  <p:childTnLst>
                                    <p:set>
                                      <p:cBhvr>
                                        <p:cTn id="8" dur="1" fill="hold">
                                          <p:stCondLst>
                                            <p:cond delay="0"/>
                                          </p:stCondLst>
                                        </p:cTn>
                                        <p:tgtEl>
                                          <p:spTgt spid="23556"/>
                                        </p:tgtEl>
                                        <p:attrNameLst>
                                          <p:attrName>style.visibility</p:attrName>
                                        </p:attrNameLst>
                                      </p:cBhvr>
                                      <p:to>
                                        <p:strVal val="visible"/>
                                      </p:to>
                                    </p:set>
                                    <p:animEffect transition="in" filter="wheel(1)">
                                      <p:cBhvr>
                                        <p:cTn id="9" dur="2000"/>
                                        <p:tgtEl>
                                          <p:spTgt spid="23556"/>
                                        </p:tgtEl>
                                      </p:cBhvr>
                                    </p:animEffect>
                                  </p:childTnLst>
                                </p:cTn>
                              </p:par>
                            </p:childTnLst>
                          </p:cTn>
                        </p:par>
                        <p:par>
                          <p:cTn id="10" fill="hold">
                            <p:stCondLst>
                              <p:cond delay="2000"/>
                            </p:stCondLst>
                            <p:childTnLst>
                              <p:par>
                                <p:cTn id="11" presetID="21" presetClass="entr" presetSubtype="2" fill="hold" nodeType="afterEffect">
                                  <p:stCondLst>
                                    <p:cond delay="0"/>
                                  </p:stCondLst>
                                  <p:childTnLst>
                                    <p:set>
                                      <p:cBhvr>
                                        <p:cTn id="12" dur="1" fill="hold">
                                          <p:stCondLst>
                                            <p:cond delay="0"/>
                                          </p:stCondLst>
                                        </p:cTn>
                                        <p:tgtEl>
                                          <p:spTgt spid="23555"/>
                                        </p:tgtEl>
                                        <p:attrNameLst>
                                          <p:attrName>style.visibility</p:attrName>
                                        </p:attrNameLst>
                                      </p:cBhvr>
                                      <p:to>
                                        <p:strVal val="visible"/>
                                      </p:to>
                                    </p:set>
                                    <p:animEffect transition="in" filter="wheel(2)">
                                      <p:cBhvr>
                                        <p:cTn id="13" dur="2000"/>
                                        <p:tgtEl>
                                          <p:spTgt spid="23555"/>
                                        </p:tgtEl>
                                      </p:cBhvr>
                                    </p:animEffect>
                                  </p:childTnLst>
                                </p:cTn>
                              </p:par>
                            </p:childTnLst>
                          </p:cTn>
                        </p:par>
                        <p:par>
                          <p:cTn id="14" fill="hold">
                            <p:stCondLst>
                              <p:cond delay="4000"/>
                            </p:stCondLst>
                            <p:childTnLst>
                              <p:par>
                                <p:cTn id="15" presetID="21" presetClass="entr" presetSubtype="3" fill="hold" nodeType="afterEffect">
                                  <p:stCondLst>
                                    <p:cond delay="0"/>
                                  </p:stCondLst>
                                  <p:childTnLst>
                                    <p:set>
                                      <p:cBhvr>
                                        <p:cTn id="16" dur="1" fill="hold">
                                          <p:stCondLst>
                                            <p:cond delay="0"/>
                                          </p:stCondLst>
                                        </p:cTn>
                                        <p:tgtEl>
                                          <p:spTgt spid="23557"/>
                                        </p:tgtEl>
                                        <p:attrNameLst>
                                          <p:attrName>style.visibility</p:attrName>
                                        </p:attrNameLst>
                                      </p:cBhvr>
                                      <p:to>
                                        <p:strVal val="visible"/>
                                      </p:to>
                                    </p:set>
                                    <p:animEffect transition="in" filter="wheel(3)">
                                      <p:cBhvr>
                                        <p:cTn id="17" dur="2000"/>
                                        <p:tgtEl>
                                          <p:spTgt spid="235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0"/>
            <a:ext cx="9144000" cy="6840538"/>
          </a:xfrm>
          <a:prstGeom prst="rect">
            <a:avLst/>
          </a:prstGeom>
          <a:noFill/>
          <a:ln w="9525">
            <a:noFill/>
            <a:miter lim="800000"/>
            <a:headEnd/>
            <a:tailEnd/>
          </a:ln>
        </p:spPr>
      </p:pic>
      <p:sp>
        <p:nvSpPr>
          <p:cNvPr id="3" name="TextBox 2"/>
          <p:cNvSpPr txBox="1">
            <a:spLocks noChangeArrowheads="1"/>
          </p:cNvSpPr>
          <p:nvPr/>
        </p:nvSpPr>
        <p:spPr bwMode="auto">
          <a:xfrm>
            <a:off x="179512" y="5157192"/>
            <a:ext cx="8964488" cy="1200329"/>
          </a:xfrm>
          <a:prstGeom prst="rect">
            <a:avLst/>
          </a:prstGeom>
          <a:noFill/>
          <a:ln w="9525">
            <a:noFill/>
            <a:miter lim="800000"/>
            <a:headEnd/>
            <a:tailEnd/>
          </a:ln>
        </p:spPr>
        <p:txBody>
          <a:bodyPr wrap="square">
            <a:spAutoFit/>
          </a:bodyPr>
          <a:lstStyle/>
          <a:p>
            <a:r>
              <a:rPr lang="zh-CN" altLang="en-US" sz="3600" b="1" dirty="0">
                <a:solidFill>
                  <a:srgbClr val="FFFF00"/>
                </a:solidFill>
                <a:latin typeface="隶书" pitchFamily="49" charset="-122"/>
                <a:ea typeface="隶书" pitchFamily="49" charset="-122"/>
              </a:rPr>
              <a:t>幻灯制作</a:t>
            </a:r>
            <a:r>
              <a:rPr lang="en-US" altLang="zh-CN" sz="3600" b="1" dirty="0">
                <a:solidFill>
                  <a:srgbClr val="FFFF00"/>
                </a:solidFill>
                <a:latin typeface="隶书" pitchFamily="49" charset="-122"/>
                <a:ea typeface="隶书" pitchFamily="49" charset="-122"/>
              </a:rPr>
              <a:t>: </a:t>
            </a:r>
            <a:r>
              <a:rPr lang="zh-CN" altLang="en-US" sz="3600" b="1" dirty="0">
                <a:solidFill>
                  <a:srgbClr val="FFFF00"/>
                </a:solidFill>
                <a:latin typeface="隶书" pitchFamily="49" charset="-122"/>
                <a:ea typeface="隶书" pitchFamily="49" charset="-122"/>
              </a:rPr>
              <a:t>诸  </a:t>
            </a:r>
            <a:r>
              <a:rPr lang="zh-CN" altLang="en-US" sz="3600" b="1" dirty="0" smtClean="0">
                <a:solidFill>
                  <a:srgbClr val="FFFF00"/>
                </a:solidFill>
                <a:latin typeface="隶书" pitchFamily="49" charset="-122"/>
                <a:ea typeface="隶书" pitchFamily="49" charset="-122"/>
              </a:rPr>
              <a:t>静</a:t>
            </a:r>
            <a:r>
              <a:rPr lang="en-US" altLang="zh-CN" sz="3600" b="1" dirty="0" smtClean="0">
                <a:solidFill>
                  <a:srgbClr val="FFFF00"/>
                </a:solidFill>
                <a:latin typeface="隶书" pitchFamily="49" charset="-122"/>
                <a:ea typeface="隶书" pitchFamily="49" charset="-122"/>
              </a:rPr>
              <a:t>(2022</a:t>
            </a:r>
            <a:r>
              <a:rPr lang="zh-CN" altLang="en-US" sz="3600" b="1" dirty="0" smtClean="0">
                <a:solidFill>
                  <a:srgbClr val="FFFF00"/>
                </a:solidFill>
                <a:latin typeface="隶书" pitchFamily="49" charset="-122"/>
                <a:ea typeface="隶书" pitchFamily="49" charset="-122"/>
              </a:rPr>
              <a:t>年</a:t>
            </a:r>
            <a:r>
              <a:rPr lang="en-US" altLang="zh-CN" sz="3600" b="1" dirty="0" smtClean="0">
                <a:solidFill>
                  <a:srgbClr val="FFFF00"/>
                </a:solidFill>
                <a:latin typeface="隶书" pitchFamily="49" charset="-122"/>
                <a:ea typeface="隶书" pitchFamily="49" charset="-122"/>
              </a:rPr>
              <a:t>1</a:t>
            </a:r>
            <a:r>
              <a:rPr lang="zh-CN" altLang="en-US" sz="3600" b="1" dirty="0" smtClean="0">
                <a:solidFill>
                  <a:srgbClr val="FFFF00"/>
                </a:solidFill>
                <a:latin typeface="隶书" pitchFamily="49" charset="-122"/>
                <a:ea typeface="隶书" pitchFamily="49" charset="-122"/>
              </a:rPr>
              <a:t>月</a:t>
            </a:r>
            <a:r>
              <a:rPr lang="en-US" altLang="zh-CN" sz="3600" b="1" dirty="0" smtClean="0">
                <a:solidFill>
                  <a:srgbClr val="FFFF00"/>
                </a:solidFill>
                <a:latin typeface="隶书" pitchFamily="49" charset="-122"/>
                <a:ea typeface="隶书" pitchFamily="49" charset="-122"/>
              </a:rPr>
              <a:t>29</a:t>
            </a:r>
            <a:r>
              <a:rPr lang="zh-CN" altLang="en-US" sz="3600" b="1" dirty="0" smtClean="0">
                <a:solidFill>
                  <a:srgbClr val="FFFF00"/>
                </a:solidFill>
                <a:latin typeface="隶书" pitchFamily="49" charset="-122"/>
                <a:ea typeface="隶书" pitchFamily="49" charset="-122"/>
              </a:rPr>
              <a:t>日</a:t>
            </a:r>
            <a:r>
              <a:rPr lang="en-US" altLang="zh-CN" sz="3600" b="1" dirty="0" smtClean="0">
                <a:solidFill>
                  <a:srgbClr val="FFFF00"/>
                </a:solidFill>
                <a:latin typeface="隶书" pitchFamily="49" charset="-122"/>
                <a:ea typeface="隶书" pitchFamily="49" charset="-122"/>
              </a:rPr>
              <a:t>)</a:t>
            </a:r>
            <a:endParaRPr lang="en-US" altLang="zh-CN" sz="3600" b="1" dirty="0">
              <a:solidFill>
                <a:srgbClr val="FFFF00"/>
              </a:solidFill>
              <a:latin typeface="隶书" pitchFamily="49" charset="-122"/>
              <a:ea typeface="隶书" pitchFamily="49" charset="-122"/>
            </a:endParaRPr>
          </a:p>
          <a:p>
            <a:r>
              <a:rPr lang="zh-CN" altLang="en-US" sz="3600" b="1" dirty="0">
                <a:solidFill>
                  <a:srgbClr val="FFFF00"/>
                </a:solidFill>
                <a:latin typeface="隶书" pitchFamily="49" charset="-122"/>
                <a:ea typeface="隶书" pitchFamily="49" charset="-122"/>
              </a:rPr>
              <a:t>背景音乐</a:t>
            </a:r>
            <a:r>
              <a:rPr lang="zh-CN" altLang="en-US" sz="3600" b="1" dirty="0" smtClean="0">
                <a:solidFill>
                  <a:srgbClr val="FFFF00"/>
                </a:solidFill>
                <a:latin typeface="隶书" pitchFamily="49" charset="-122"/>
                <a:ea typeface="隶书" pitchFamily="49" charset="-122"/>
              </a:rPr>
              <a:t>：一剪梅</a:t>
            </a:r>
            <a:r>
              <a:rPr lang="en-US" altLang="zh-CN" sz="3600" b="1" dirty="0" smtClean="0">
                <a:solidFill>
                  <a:srgbClr val="FFFF00"/>
                </a:solidFill>
                <a:latin typeface="隶书" pitchFamily="49" charset="-122"/>
                <a:ea typeface="隶书" pitchFamily="49" charset="-122"/>
              </a:rPr>
              <a:t>,</a:t>
            </a:r>
            <a:r>
              <a:rPr lang="zh-CN" altLang="en-US" sz="3600" b="1" dirty="0" smtClean="0">
                <a:solidFill>
                  <a:srgbClr val="FFFF00"/>
                </a:solidFill>
                <a:latin typeface="隶书" pitchFamily="49" charset="-122"/>
                <a:ea typeface="隶书" pitchFamily="49" charset="-122"/>
              </a:rPr>
              <a:t>庆祝</a:t>
            </a:r>
            <a:r>
              <a:rPr lang="en-US" altLang="zh-CN" sz="3600" b="1" dirty="0" smtClean="0">
                <a:solidFill>
                  <a:srgbClr val="FFFF00"/>
                </a:solidFill>
                <a:latin typeface="隶书" pitchFamily="49" charset="-122"/>
                <a:ea typeface="隶书" pitchFamily="49" charset="-122"/>
              </a:rPr>
              <a:t>,    </a:t>
            </a:r>
            <a:endParaRPr lang="zh-CN" altLang="en-US" sz="3600" b="1" dirty="0">
              <a:solidFill>
                <a:srgbClr val="FFFF00"/>
              </a:solidFill>
              <a:latin typeface="隶书" pitchFamily="49" charset="-122"/>
              <a:ea typeface="隶书" pitchFamily="49" charset="-122"/>
            </a:endParaRPr>
          </a:p>
        </p:txBody>
      </p:sp>
    </p:spTree>
  </p:cSld>
  <p:clrMapOvr>
    <a:masterClrMapping/>
  </p:clrMapOvr>
  <p:transition spd="med" advClick="0"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3000"/>
                                        <p:tgtEl>
                                          <p:spTgt spid="1026"/>
                                        </p:tgtEl>
                                      </p:cBhvr>
                                    </p:animEffect>
                                  </p:childTnLst>
                                </p:cTn>
                              </p:par>
                            </p:childTnLst>
                          </p:cTn>
                        </p:par>
                        <p:par>
                          <p:cTn id="8" fill="hold">
                            <p:stCondLst>
                              <p:cond delay="3000"/>
                            </p:stCondLst>
                            <p:childTnLst>
                              <p:par>
                                <p:cTn id="9" presetID="7"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3000" fill="hold"/>
                                        <p:tgtEl>
                                          <p:spTgt spid="3"/>
                                        </p:tgtEl>
                                        <p:attrNameLst>
                                          <p:attrName>ppt_x</p:attrName>
                                        </p:attrNameLst>
                                      </p:cBhvr>
                                      <p:tavLst>
                                        <p:tav tm="0">
                                          <p:val>
                                            <p:strVal val="#ppt_x"/>
                                          </p:val>
                                        </p:tav>
                                        <p:tav tm="100000">
                                          <p:val>
                                            <p:strVal val="#ppt_x"/>
                                          </p:val>
                                        </p:tav>
                                      </p:tavLst>
                                    </p:anim>
                                    <p:anim calcmode="lin" valueType="num">
                                      <p:cBhvr additive="base">
                                        <p:cTn id="12" dur="3000" fill="hold"/>
                                        <p:tgtEl>
                                          <p:spTgt spid="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64078" y="1196752"/>
            <a:ext cx="4015843" cy="1446550"/>
          </a:xfrm>
          <a:prstGeom prst="rect">
            <a:avLst/>
          </a:prstGeom>
          <a:noFill/>
        </p:spPr>
        <p:txBody>
          <a:bodyPr wrap="none">
            <a:spAutoFit/>
          </a:bodyPr>
          <a:lstStyle/>
          <a:p>
            <a:pPr algn="ctr" fontAlgn="auto">
              <a:spcBef>
                <a:spcPts val="0"/>
              </a:spcBef>
              <a:spcAft>
                <a:spcPts val="0"/>
              </a:spcAft>
              <a:defRPr/>
            </a:pPr>
            <a:r>
              <a:rPr lang="zh-CN" altLang="en-US" sz="8800"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chemeClr val="accent1">
                    <a:lumMod val="75000"/>
                  </a:schemeClr>
                </a:solidFill>
                <a:effectLst>
                  <a:outerShdw blurRad="41275" dist="12700" dir="12000000" algn="tl" rotWithShape="0">
                    <a:srgbClr val="000000">
                      <a:alpha val="40000"/>
                    </a:srgbClr>
                  </a:outerShdw>
                </a:effectLst>
                <a:latin typeface="+mn-lt"/>
                <a:ea typeface="+mn-ea"/>
              </a:rPr>
              <a:t>再     见</a:t>
            </a:r>
          </a:p>
        </p:txBody>
      </p:sp>
      <p:sp>
        <p:nvSpPr>
          <p:cNvPr id="7" name="日期占位符 6"/>
          <p:cNvSpPr>
            <a:spLocks noGrp="1"/>
          </p:cNvSpPr>
          <p:nvPr>
            <p:ph type="dt" sz="quarter" idx="10"/>
          </p:nvPr>
        </p:nvSpPr>
        <p:spPr bwMode="auto">
          <a:xfrm>
            <a:off x="1979612" y="4149080"/>
            <a:ext cx="5832747" cy="1080145"/>
          </a:xfrm>
          <a:noFill/>
          <a:ln>
            <a:miter lim="800000"/>
            <a:headEnd/>
            <a:tailEnd/>
          </a:ln>
        </p:spPr>
        <p:txBody>
          <a:bodyPr vert="horz" wrap="square" lIns="91440" tIns="45720" rIns="91440" bIns="45720" numCol="1" anchorCtr="0" compatLnSpc="1">
            <a:prstTxWarp prst="textNoShape">
              <a:avLst/>
            </a:prstTxWarp>
          </a:bodyPr>
          <a:lstStyle/>
          <a:p>
            <a:pPr fontAlgn="base">
              <a:spcBef>
                <a:spcPct val="0"/>
              </a:spcBef>
              <a:spcAft>
                <a:spcPct val="0"/>
              </a:spcAft>
            </a:pPr>
            <a:fld id="{50F86002-5775-468F-9FAC-8E6CFB43E515}" type="datetime2">
              <a:rPr lang="zh-CN" altLang="en-US" sz="6000" b="1" smtClean="0">
                <a:solidFill>
                  <a:srgbClr val="00B050"/>
                </a:solidFill>
                <a:latin typeface="华文彩云" pitchFamily="2" charset="-122"/>
                <a:ea typeface="华文彩云" pitchFamily="2" charset="-122"/>
              </a:rPr>
              <a:pPr fontAlgn="base">
                <a:spcBef>
                  <a:spcPct val="0"/>
                </a:spcBef>
                <a:spcAft>
                  <a:spcPct val="0"/>
                </a:spcAft>
              </a:pPr>
              <a:t>2022年2月20日</a:t>
            </a:fld>
            <a:endParaRPr lang="zh-CN" altLang="en-US" sz="6000" b="1" dirty="0" smtClean="0">
              <a:solidFill>
                <a:srgbClr val="00B050"/>
              </a:solidFill>
              <a:latin typeface="华文彩云" pitchFamily="2" charset="-122"/>
              <a:ea typeface="华文彩云" pitchFamily="2" charset="-122"/>
            </a:endParaRPr>
          </a:p>
        </p:txBody>
      </p:sp>
    </p:spTree>
  </p:cSld>
  <p:clrMapOvr>
    <a:masterClrMapping/>
  </p:clrMapOvr>
  <p:transition spd="med"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3000" fill="hold"/>
                                        <p:tgtEl>
                                          <p:spTgt spid="3"/>
                                        </p:tgtEl>
                                      </p:cBhvr>
                                      <p:by x="150000" y="150000"/>
                                    </p:animScale>
                                  </p:childTnLst>
                                </p:cTn>
                              </p:par>
                            </p:childTnLst>
                          </p:cTn>
                        </p:par>
                        <p:par>
                          <p:cTn id="7" fill="hold">
                            <p:stCondLst>
                              <p:cond delay="3000"/>
                            </p:stCondLst>
                            <p:childTnLst>
                              <p:par>
                                <p:cTn id="8" presetID="6" presetClass="emph" presetSubtype="0" fill="hold" nodeType="afterEffect">
                                  <p:stCondLst>
                                    <p:cond delay="0"/>
                                  </p:stCondLst>
                                  <p:childTnLst>
                                    <p:animScale>
                                      <p:cBhvr>
                                        <p:cTn id="9" dur="3000" fill="hold"/>
                                        <p:tgtEl>
                                          <p:spTgt spid="3"/>
                                        </p:tgtEl>
                                      </p:cBhvr>
                                      <p:by x="50000" y="50000"/>
                                    </p:animScale>
                                  </p:childTnLst>
                                </p:cTn>
                              </p:par>
                            </p:childTnLst>
                          </p:cTn>
                        </p:par>
                        <p:par>
                          <p:cTn id="10" fill="hold">
                            <p:stCondLst>
                              <p:cond delay="6000"/>
                            </p:stCondLst>
                            <p:childTnLst>
                              <p:par>
                                <p:cTn id="11" presetID="27" presetClass="entr" presetSubtype="0" fill="hold" nodeType="afterEffect">
                                  <p:stCondLst>
                                    <p:cond delay="0"/>
                                  </p:stCondLst>
                                  <p:iterate type="lt">
                                    <p:tmPct val="50000"/>
                                  </p:iterate>
                                  <p:childTnLst>
                                    <p:set>
                                      <p:cBhvr>
                                        <p:cTn id="12" dur="1" fill="hold">
                                          <p:stCondLst>
                                            <p:cond delay="0"/>
                                          </p:stCondLst>
                                        </p:cTn>
                                        <p:tgtEl>
                                          <p:spTgt spid="7">
                                            <p:txEl>
                                              <p:pRg st="0" end="0"/>
                                            </p:txEl>
                                          </p:spTgt>
                                        </p:tgtEl>
                                        <p:attrNameLst>
                                          <p:attrName>style.visibility</p:attrName>
                                        </p:attrNameLst>
                                      </p:cBhvr>
                                      <p:to>
                                        <p:strVal val="visible"/>
                                      </p:to>
                                    </p:set>
                                    <p:anim calcmode="discrete" valueType="clr">
                                      <p:cBhvr override="childStyle">
                                        <p:cTn id="13" dur="2000"/>
                                        <p:tgtEl>
                                          <p:spTgt spid="7">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2000"/>
                                        <p:tgtEl>
                                          <p:spTgt spid="7">
                                            <p:txEl>
                                              <p:pRg st="0" end="0"/>
                                            </p:txEl>
                                          </p:spTgt>
                                        </p:tgtEl>
                                        <p:attrNameLst>
                                          <p:attrName>fillcolor</p:attrName>
                                        </p:attrNameLst>
                                      </p:cBhvr>
                                      <p:tavLst>
                                        <p:tav tm="0">
                                          <p:val>
                                            <p:clrVal>
                                              <a:schemeClr val="accent2"/>
                                            </p:clrVal>
                                          </p:val>
                                        </p:tav>
                                        <p:tav tm="50000">
                                          <p:val>
                                            <p:clrVal>
                                              <a:schemeClr val="hlink"/>
                                            </p:clrVal>
                                          </p:val>
                                        </p:tav>
                                      </p:tavLst>
                                    </p:anim>
                                    <p:set>
                                      <p:cBhvr>
                                        <p:cTn id="15" dur="2000"/>
                                        <p:tgtEl>
                                          <p:spTgt spid="7">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3.我们在一起的时候(庆祝-5分钟)(杭州-1987)">
  <a:themeElements>
    <a:clrScheme name="顶峰">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夏至">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夏至">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3.我们在一起的时候(庆祝-5分钟)(杭州-1987)</Template>
  <TotalTime>1749</TotalTime>
  <Words>515</Words>
  <Application>Microsoft Office PowerPoint</Application>
  <PresentationFormat>全屏显示(4:3)</PresentationFormat>
  <Paragraphs>59</Paragraphs>
  <Slides>61</Slides>
  <Notes>1</Notes>
  <HiddenSlides>0</HiddenSlides>
  <MMClips>0</MMClips>
  <ScaleCrop>false</ScaleCrop>
  <HeadingPairs>
    <vt:vector size="4" baseType="variant">
      <vt:variant>
        <vt:lpstr>主题</vt:lpstr>
      </vt:variant>
      <vt:variant>
        <vt:i4>1</vt:i4>
      </vt:variant>
      <vt:variant>
        <vt:lpstr>幻灯片标题</vt:lpstr>
      </vt:variant>
      <vt:variant>
        <vt:i4>61</vt:i4>
      </vt:variant>
    </vt:vector>
  </HeadingPairs>
  <TitlesOfParts>
    <vt:vector size="62" baseType="lpstr">
      <vt:lpstr>3.我们在一起的时候(庆祝-5分钟)(杭州-1987)</vt:lpstr>
      <vt:lpstr>幻灯片 1</vt:lpstr>
      <vt:lpstr>十月桂枝香   银髪母校行</vt:lpstr>
      <vt:lpstr>幻灯片 3</vt:lpstr>
      <vt:lpstr>幻灯片 4</vt:lpstr>
      <vt:lpstr>幻灯片 5</vt:lpstr>
      <vt:lpstr>幻灯片 6</vt:lpstr>
      <vt:lpstr>第一件事是看望我们的老师 -胡中揖教授</vt:lpstr>
      <vt:lpstr>幻灯片 8</vt:lpstr>
      <vt:lpstr>幻灯片 9</vt:lpstr>
      <vt:lpstr>幻灯片 10</vt:lpstr>
      <vt:lpstr>幻灯片 11</vt:lpstr>
      <vt:lpstr>幻灯片 12</vt:lpstr>
      <vt:lpstr> 学院党委王瑞飞书记与马 皓副院长</vt:lpstr>
      <vt:lpstr>电气工程学院常务副院长韦 巍讲话</vt:lpstr>
      <vt:lpstr>校友们认真听讲</vt:lpstr>
      <vt:lpstr>幻灯片 16</vt:lpstr>
      <vt:lpstr>  系统工程与 控制系系主任                   张森林教授讲话</vt:lpstr>
      <vt:lpstr>电机工程学院常务副院长              韦巍教授向57级校友代表  方廷健颁发“浙江大学毕业五十周年荣誉证书”</vt:lpstr>
      <vt:lpstr>幻灯片 19</vt:lpstr>
      <vt:lpstr>集体照摄影</vt:lpstr>
      <vt:lpstr>幻灯片 21</vt:lpstr>
      <vt:lpstr>幻灯片 22</vt:lpstr>
      <vt:lpstr>工企57级校友及其与会老伴们</vt:lpstr>
      <vt:lpstr>幻灯片 24</vt:lpstr>
      <vt:lpstr>幻灯片 25</vt:lpstr>
      <vt:lpstr>幻灯片 26</vt:lpstr>
      <vt:lpstr>幻灯片 27</vt:lpstr>
      <vt:lpstr>幻灯片 28</vt:lpstr>
      <vt:lpstr>幻灯片 29</vt:lpstr>
      <vt:lpstr>游览 西溪国家湿地公园  </vt:lpstr>
      <vt:lpstr>幻灯片 31</vt:lpstr>
      <vt:lpstr>幻灯片 32</vt:lpstr>
      <vt:lpstr>幻灯片 33</vt:lpstr>
      <vt:lpstr>船儿荡漾在西溪河上</vt:lpstr>
      <vt:lpstr>幻灯片 35</vt:lpstr>
      <vt:lpstr>幻灯片 36</vt:lpstr>
      <vt:lpstr>幻灯片 37</vt:lpstr>
      <vt:lpstr>幻灯片 38</vt:lpstr>
      <vt:lpstr>幻灯片 39</vt:lpstr>
      <vt:lpstr>幻灯片 40</vt:lpstr>
      <vt:lpstr>2</vt:lpstr>
      <vt:lpstr>幻灯片 42</vt:lpstr>
      <vt:lpstr>幻灯片 43</vt:lpstr>
      <vt:lpstr>幻灯片 44</vt:lpstr>
      <vt:lpstr>幻灯片 45</vt:lpstr>
      <vt:lpstr>幻灯片 46</vt:lpstr>
      <vt:lpstr>幻灯片 47</vt:lpstr>
      <vt:lpstr>幻灯片 48</vt:lpstr>
      <vt:lpstr>游览杭州钱江新城</vt:lpstr>
      <vt:lpstr>幻灯片 50</vt:lpstr>
      <vt:lpstr>幻灯片 51</vt:lpstr>
      <vt:lpstr>幻灯片 52</vt:lpstr>
      <vt:lpstr>幻灯片 53</vt:lpstr>
      <vt:lpstr>在临别茶话会上</vt:lpstr>
      <vt:lpstr>幻灯片 55</vt:lpstr>
      <vt:lpstr>幻灯片 56</vt:lpstr>
      <vt:lpstr>幻灯片 57</vt:lpstr>
      <vt:lpstr>幻灯片 58</vt:lpstr>
      <vt:lpstr>幻灯片 59</vt:lpstr>
      <vt:lpstr>幻灯片 60</vt:lpstr>
      <vt:lpstr>幻灯片 61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jzhu</dc:creator>
  <cp:lastModifiedBy>jzhu</cp:lastModifiedBy>
  <cp:revision>37</cp:revision>
  <dcterms:created xsi:type="dcterms:W3CDTF">2020-05-02T03:07:02Z</dcterms:created>
  <dcterms:modified xsi:type="dcterms:W3CDTF">2022-02-20T09:17:08Z</dcterms:modified>
</cp:coreProperties>
</file>